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tags/tag5.xml" ContentType="application/vnd.openxmlformats-officedocument.presentationml.tags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tags/tag6.xml" ContentType="application/vnd.openxmlformats-officedocument.presentationml.tags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74" r:id="rId2"/>
    <p:sldMasterId id="2147483679" r:id="rId3"/>
    <p:sldMasterId id="2147483684" r:id="rId4"/>
    <p:sldMasterId id="2147483710" r:id="rId5"/>
  </p:sldMasterIdLst>
  <p:notesMasterIdLst>
    <p:notesMasterId r:id="rId23"/>
  </p:notesMasterIdLst>
  <p:sldIdLst>
    <p:sldId id="256" r:id="rId6"/>
    <p:sldId id="840" r:id="rId7"/>
    <p:sldId id="843" r:id="rId8"/>
    <p:sldId id="842" r:id="rId9"/>
    <p:sldId id="844" r:id="rId10"/>
    <p:sldId id="847" r:id="rId11"/>
    <p:sldId id="849" r:id="rId12"/>
    <p:sldId id="848" r:id="rId13"/>
    <p:sldId id="850" r:id="rId14"/>
    <p:sldId id="851" r:id="rId15"/>
    <p:sldId id="855" r:id="rId16"/>
    <p:sldId id="852" r:id="rId17"/>
    <p:sldId id="853" r:id="rId18"/>
    <p:sldId id="856" r:id="rId19"/>
    <p:sldId id="854" r:id="rId20"/>
    <p:sldId id="845" r:id="rId21"/>
    <p:sldId id="837" r:id="rId22"/>
  </p:sldIdLst>
  <p:sldSz cx="12192000" cy="6858000"/>
  <p:notesSz cx="6858000" cy="9144000"/>
  <p:custDataLst>
    <p:tags r:id="rId24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96"/>
    <a:srgbClr val="009866"/>
    <a:srgbClr val="CC0000"/>
    <a:srgbClr val="94A3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0599" autoAdjust="0"/>
  </p:normalViewPr>
  <p:slideViewPr>
    <p:cSldViewPr snapToGrid="0">
      <p:cViewPr>
        <p:scale>
          <a:sx n="63" d="100"/>
          <a:sy n="63" d="100"/>
        </p:scale>
        <p:origin x="1579" y="336"/>
      </p:cViewPr>
      <p:guideLst>
        <p:guide orient="horz" pos="100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gs" Target="tags/tag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D32FA3-F1F6-44E0-8942-CB5ABD41575B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29B46A8-47EB-4A4B-9747-E3BD4BA6B60E}">
      <dgm:prSet/>
      <dgm:spPr/>
      <dgm:t>
        <a:bodyPr/>
        <a:lstStyle/>
        <a:p>
          <a:r>
            <a:rPr lang="de-DE" dirty="0"/>
            <a:t>Penalty</a:t>
          </a:r>
          <a:endParaRPr lang="en-US" dirty="0"/>
        </a:p>
      </dgm:t>
    </dgm:pt>
    <dgm:pt modelId="{FD57813D-16D3-4D99-ADFE-6E6364F8527A}" type="parTrans" cxnId="{EE49C653-F2DD-4F62-9AC4-92F50DEE759D}">
      <dgm:prSet/>
      <dgm:spPr/>
      <dgm:t>
        <a:bodyPr/>
        <a:lstStyle/>
        <a:p>
          <a:endParaRPr lang="en-US"/>
        </a:p>
      </dgm:t>
    </dgm:pt>
    <dgm:pt modelId="{7B7F7F9A-540D-4DC8-B1CE-C1A5AC148A0C}" type="sibTrans" cxnId="{EE49C653-F2DD-4F62-9AC4-92F50DEE759D}">
      <dgm:prSet/>
      <dgm:spPr/>
      <dgm:t>
        <a:bodyPr/>
        <a:lstStyle/>
        <a:p>
          <a:endParaRPr lang="en-US"/>
        </a:p>
      </dgm:t>
    </dgm:pt>
    <dgm:pt modelId="{AFD458D4-F957-4470-A468-4DAED27EAA25}">
      <dgm:prSet/>
      <dgm:spPr/>
      <dgm:t>
        <a:bodyPr/>
        <a:lstStyle/>
        <a:p>
          <a:pPr>
            <a:buFont typeface="+mj-lt"/>
            <a:buAutoNum type="arabicPeriod"/>
          </a:pPr>
          <a:r>
            <a:rPr lang="de-DE" dirty="0"/>
            <a:t> Ashwatthama </a:t>
          </a:r>
          <a:r>
            <a:rPr lang="de-DE" dirty="0">
              <a:solidFill>
                <a:srgbClr val="FF0000"/>
              </a:solidFill>
            </a:rPr>
            <a:t>– 20 </a:t>
          </a:r>
          <a:r>
            <a:rPr lang="de-DE" dirty="0"/>
            <a:t>reward</a:t>
          </a:r>
          <a:endParaRPr lang="en-US" dirty="0"/>
        </a:p>
      </dgm:t>
    </dgm:pt>
    <dgm:pt modelId="{68A30FE6-33BF-4E62-97DF-1C0CB3A16A2F}" type="parTrans" cxnId="{252EA59F-85A5-4829-A36A-1A9248C5B1C6}">
      <dgm:prSet/>
      <dgm:spPr/>
      <dgm:t>
        <a:bodyPr/>
        <a:lstStyle/>
        <a:p>
          <a:endParaRPr lang="en-US"/>
        </a:p>
      </dgm:t>
    </dgm:pt>
    <dgm:pt modelId="{6D1D45DA-20DF-4D4E-893D-64133979CD3D}" type="sibTrans" cxnId="{252EA59F-85A5-4829-A36A-1A9248C5B1C6}">
      <dgm:prSet/>
      <dgm:spPr/>
      <dgm:t>
        <a:bodyPr/>
        <a:lstStyle/>
        <a:p>
          <a:endParaRPr lang="en-US"/>
        </a:p>
      </dgm:t>
    </dgm:pt>
    <dgm:pt modelId="{EF3010EA-092F-4889-B12C-9A5970044153}">
      <dgm:prSet/>
      <dgm:spPr/>
      <dgm:t>
        <a:bodyPr/>
        <a:lstStyle/>
        <a:p>
          <a:pPr>
            <a:buFont typeface="+mj-lt"/>
            <a:buAutoNum type="arabicPeriod"/>
          </a:pPr>
          <a:r>
            <a:rPr lang="de-DE" dirty="0"/>
            <a:t> Kritavarma </a:t>
          </a:r>
          <a:r>
            <a:rPr lang="de-DE" dirty="0">
              <a:solidFill>
                <a:srgbClr val="FF0000"/>
              </a:solidFill>
            </a:rPr>
            <a:t>– 10 </a:t>
          </a:r>
          <a:r>
            <a:rPr lang="de-DE" dirty="0"/>
            <a:t>reward</a:t>
          </a:r>
          <a:endParaRPr lang="en-US" dirty="0"/>
        </a:p>
      </dgm:t>
    </dgm:pt>
    <dgm:pt modelId="{36FAA84A-B0FA-4C90-AC9C-820ECCDC7C53}" type="parTrans" cxnId="{D376E074-EC6F-4A99-83B4-3A479FEE230B}">
      <dgm:prSet/>
      <dgm:spPr/>
      <dgm:t>
        <a:bodyPr/>
        <a:lstStyle/>
        <a:p>
          <a:endParaRPr lang="en-US"/>
        </a:p>
      </dgm:t>
    </dgm:pt>
    <dgm:pt modelId="{8C23A64D-96D2-46E7-8C1B-89369D68EA86}" type="sibTrans" cxnId="{D376E074-EC6F-4A99-83B4-3A479FEE230B}">
      <dgm:prSet/>
      <dgm:spPr/>
      <dgm:t>
        <a:bodyPr/>
        <a:lstStyle/>
        <a:p>
          <a:endParaRPr lang="en-US"/>
        </a:p>
      </dgm:t>
    </dgm:pt>
    <dgm:pt modelId="{7577DE35-5346-40D1-B230-9358EA1C772C}">
      <dgm:prSet/>
      <dgm:spPr/>
      <dgm:t>
        <a:bodyPr/>
        <a:lstStyle/>
        <a:p>
          <a:r>
            <a:rPr lang="de-DE" dirty="0"/>
            <a:t>Teleport</a:t>
          </a:r>
          <a:endParaRPr lang="en-US" dirty="0"/>
        </a:p>
      </dgm:t>
    </dgm:pt>
    <dgm:pt modelId="{EB4A565A-7BA6-45F7-8A89-0DA9A0C39540}" type="parTrans" cxnId="{04163A17-F1B2-448F-837D-2F56FA9B5FEE}">
      <dgm:prSet/>
      <dgm:spPr/>
      <dgm:t>
        <a:bodyPr/>
        <a:lstStyle/>
        <a:p>
          <a:endParaRPr lang="en-US"/>
        </a:p>
      </dgm:t>
    </dgm:pt>
    <dgm:pt modelId="{4D32CD19-3531-434D-A2D0-D29055E7FD2E}" type="sibTrans" cxnId="{04163A17-F1B2-448F-837D-2F56FA9B5FEE}">
      <dgm:prSet/>
      <dgm:spPr/>
      <dgm:t>
        <a:bodyPr/>
        <a:lstStyle/>
        <a:p>
          <a:endParaRPr lang="en-US"/>
        </a:p>
      </dgm:t>
    </dgm:pt>
    <dgm:pt modelId="{5AD88A9A-8551-470F-8287-DA7D907CBFD3}">
      <dgm:prSet/>
      <dgm:spPr/>
      <dgm:t>
        <a:bodyPr/>
        <a:lstStyle/>
        <a:p>
          <a:pPr>
            <a:buFont typeface="+mj-lt"/>
            <a:buAutoNum type="arabicPeriod"/>
          </a:pPr>
          <a:r>
            <a:rPr lang="de-DE" dirty="0"/>
            <a:t>Shakuni - Teleport (Random)</a:t>
          </a:r>
          <a:endParaRPr lang="en-US" dirty="0"/>
        </a:p>
      </dgm:t>
    </dgm:pt>
    <dgm:pt modelId="{A1F69182-C9E8-41BD-ACA3-830D71AEB99B}" type="parTrans" cxnId="{24E6D163-F238-45DD-BA3D-B10357B047EA}">
      <dgm:prSet/>
      <dgm:spPr/>
      <dgm:t>
        <a:bodyPr/>
        <a:lstStyle/>
        <a:p>
          <a:endParaRPr lang="en-US"/>
        </a:p>
      </dgm:t>
    </dgm:pt>
    <dgm:pt modelId="{F172ED8B-9A52-4F7F-9BA7-B8321CF668F0}" type="sibTrans" cxnId="{24E6D163-F238-45DD-BA3D-B10357B047EA}">
      <dgm:prSet/>
      <dgm:spPr/>
      <dgm:t>
        <a:bodyPr/>
        <a:lstStyle/>
        <a:p>
          <a:endParaRPr lang="en-US"/>
        </a:p>
      </dgm:t>
    </dgm:pt>
    <dgm:pt modelId="{4A50E35F-BF7E-4905-B54B-205F7DFA0417}">
      <dgm:prSet/>
      <dgm:spPr/>
      <dgm:t>
        <a:bodyPr/>
        <a:lstStyle/>
        <a:p>
          <a:pPr>
            <a:buFont typeface="+mj-lt"/>
            <a:buAutoNum type="arabicPeriod"/>
          </a:pPr>
          <a:r>
            <a:rPr lang="de-DE" dirty="0"/>
            <a:t>Drona - Teleport (0,0)</a:t>
          </a:r>
          <a:endParaRPr lang="en-US" dirty="0"/>
        </a:p>
      </dgm:t>
    </dgm:pt>
    <dgm:pt modelId="{8A2632D8-DC75-40F9-8983-9BB63B29548F}" type="parTrans" cxnId="{AED6DF7B-4658-4566-9A6A-1E27BFCAC4E8}">
      <dgm:prSet/>
      <dgm:spPr/>
      <dgm:t>
        <a:bodyPr/>
        <a:lstStyle/>
        <a:p>
          <a:endParaRPr lang="en-US"/>
        </a:p>
      </dgm:t>
    </dgm:pt>
    <dgm:pt modelId="{4C789933-D29F-48F8-84D6-419608D5A166}" type="sibTrans" cxnId="{AED6DF7B-4658-4566-9A6A-1E27BFCAC4E8}">
      <dgm:prSet/>
      <dgm:spPr/>
      <dgm:t>
        <a:bodyPr/>
        <a:lstStyle/>
        <a:p>
          <a:endParaRPr lang="en-US"/>
        </a:p>
      </dgm:t>
    </dgm:pt>
    <dgm:pt modelId="{4831AE6F-8D7D-41B2-B3FB-B071C777278F}">
      <dgm:prSet/>
      <dgm:spPr/>
      <dgm:t>
        <a:bodyPr/>
        <a:lstStyle/>
        <a:p>
          <a:pPr>
            <a:buFont typeface="+mj-lt"/>
            <a:buAutoNum type="arabicPeriod"/>
          </a:pPr>
          <a:r>
            <a:rPr lang="de-DE" dirty="0"/>
            <a:t>Dushasan - Teleport (6,6)</a:t>
          </a:r>
          <a:endParaRPr lang="en-US" dirty="0"/>
        </a:p>
      </dgm:t>
    </dgm:pt>
    <dgm:pt modelId="{6CA8669B-990A-498F-938A-FA6427F093B1}" type="parTrans" cxnId="{3A36706B-1495-4E93-A581-D27527BDBABD}">
      <dgm:prSet/>
      <dgm:spPr/>
      <dgm:t>
        <a:bodyPr/>
        <a:lstStyle/>
        <a:p>
          <a:endParaRPr lang="en-US"/>
        </a:p>
      </dgm:t>
    </dgm:pt>
    <dgm:pt modelId="{421A2A47-6B40-4CD3-B5D1-D701E2FCEAA3}" type="sibTrans" cxnId="{3A36706B-1495-4E93-A581-D27527BDBABD}">
      <dgm:prSet/>
      <dgm:spPr/>
      <dgm:t>
        <a:bodyPr/>
        <a:lstStyle/>
        <a:p>
          <a:endParaRPr lang="en-US"/>
        </a:p>
      </dgm:t>
    </dgm:pt>
    <dgm:pt modelId="{6D46B9F1-1ED7-4FD2-9685-76B3A20AB4DA}">
      <dgm:prSet/>
      <dgm:spPr/>
      <dgm:t>
        <a:bodyPr/>
        <a:lstStyle/>
        <a:p>
          <a:r>
            <a:rPr lang="de-DE" dirty="0"/>
            <a:t>Freeze action</a:t>
          </a:r>
          <a:endParaRPr lang="en-US" dirty="0"/>
        </a:p>
      </dgm:t>
    </dgm:pt>
    <dgm:pt modelId="{CBCE52F7-A6E3-44EF-AFA5-B52803F76922}" type="parTrans" cxnId="{C70EC514-EC21-4BF9-8B19-DD6581BA2459}">
      <dgm:prSet/>
      <dgm:spPr/>
      <dgm:t>
        <a:bodyPr/>
        <a:lstStyle/>
        <a:p>
          <a:endParaRPr lang="en-US"/>
        </a:p>
      </dgm:t>
    </dgm:pt>
    <dgm:pt modelId="{7762DDC2-33EE-44BC-88A8-BE9DACB1877F}" type="sibTrans" cxnId="{C70EC514-EC21-4BF9-8B19-DD6581BA2459}">
      <dgm:prSet/>
      <dgm:spPr/>
      <dgm:t>
        <a:bodyPr/>
        <a:lstStyle/>
        <a:p>
          <a:endParaRPr lang="en-US"/>
        </a:p>
      </dgm:t>
    </dgm:pt>
    <dgm:pt modelId="{18BD0E9D-E48F-4E33-854E-30E8C9C41CDC}">
      <dgm:prSet/>
      <dgm:spPr/>
      <dgm:t>
        <a:bodyPr/>
        <a:lstStyle/>
        <a:p>
          <a:pPr>
            <a:buFont typeface="+mj-lt"/>
            <a:buAutoNum type="arabicPeriod"/>
          </a:pPr>
          <a:r>
            <a:rPr lang="de-DE" dirty="0"/>
            <a:t>Bhishma - Next 4 steps</a:t>
          </a:r>
          <a:endParaRPr lang="en-US" dirty="0"/>
        </a:p>
      </dgm:t>
    </dgm:pt>
    <dgm:pt modelId="{0BA4FCBA-A880-481E-9245-F931702C1BC9}" type="parTrans" cxnId="{4EA8D5D5-F430-44DE-A68D-B4F43FC59959}">
      <dgm:prSet/>
      <dgm:spPr/>
      <dgm:t>
        <a:bodyPr/>
        <a:lstStyle/>
        <a:p>
          <a:endParaRPr lang="en-US"/>
        </a:p>
      </dgm:t>
    </dgm:pt>
    <dgm:pt modelId="{894F679F-4CAE-4F89-A0CE-34F698A88918}" type="sibTrans" cxnId="{4EA8D5D5-F430-44DE-A68D-B4F43FC59959}">
      <dgm:prSet/>
      <dgm:spPr/>
      <dgm:t>
        <a:bodyPr/>
        <a:lstStyle/>
        <a:p>
          <a:endParaRPr lang="en-US"/>
        </a:p>
      </dgm:t>
    </dgm:pt>
    <dgm:pt modelId="{0F83F6E9-3366-49C4-A153-E2D5292D7991}">
      <dgm:prSet/>
      <dgm:spPr/>
      <dgm:t>
        <a:bodyPr/>
        <a:lstStyle/>
        <a:p>
          <a:pPr>
            <a:buFont typeface="+mj-lt"/>
            <a:buAutoNum type="arabicPeriod"/>
          </a:pPr>
          <a:r>
            <a:rPr lang="de-DE" dirty="0"/>
            <a:t>Kripa - Next 2 steps</a:t>
          </a:r>
          <a:endParaRPr lang="en-US" dirty="0"/>
        </a:p>
      </dgm:t>
    </dgm:pt>
    <dgm:pt modelId="{D4327017-C422-4028-9A07-EEC89268A448}" type="parTrans" cxnId="{9DDDFB1C-DB59-4438-B5D3-D04014127EDA}">
      <dgm:prSet/>
      <dgm:spPr/>
      <dgm:t>
        <a:bodyPr/>
        <a:lstStyle/>
        <a:p>
          <a:endParaRPr lang="en-US"/>
        </a:p>
      </dgm:t>
    </dgm:pt>
    <dgm:pt modelId="{436F2CF0-F317-46DC-AA1A-93AD5454C2E9}" type="sibTrans" cxnId="{9DDDFB1C-DB59-4438-B5D3-D04014127EDA}">
      <dgm:prSet/>
      <dgm:spPr/>
      <dgm:t>
        <a:bodyPr/>
        <a:lstStyle/>
        <a:p>
          <a:endParaRPr lang="en-US"/>
        </a:p>
      </dgm:t>
    </dgm:pt>
    <dgm:pt modelId="{4444435B-62A6-4218-A4B5-09815847698E}">
      <dgm:prSet/>
      <dgm:spPr/>
      <dgm:t>
        <a:bodyPr/>
        <a:lstStyle/>
        <a:p>
          <a:r>
            <a:rPr lang="de-DE" dirty="0"/>
            <a:t>Restrict Left  action</a:t>
          </a:r>
          <a:endParaRPr lang="en-US" dirty="0"/>
        </a:p>
      </dgm:t>
    </dgm:pt>
    <dgm:pt modelId="{F64FCBF3-037D-43BC-B34D-34C3D60AC5AD}" type="parTrans" cxnId="{728BBDD5-A4FA-4A27-B138-797FCC179157}">
      <dgm:prSet/>
      <dgm:spPr/>
      <dgm:t>
        <a:bodyPr/>
        <a:lstStyle/>
        <a:p>
          <a:endParaRPr lang="en-US"/>
        </a:p>
      </dgm:t>
    </dgm:pt>
    <dgm:pt modelId="{B5C625AD-6EC0-463F-A3B3-5D662ED14129}" type="sibTrans" cxnId="{728BBDD5-A4FA-4A27-B138-797FCC179157}">
      <dgm:prSet/>
      <dgm:spPr/>
      <dgm:t>
        <a:bodyPr/>
        <a:lstStyle/>
        <a:p>
          <a:endParaRPr lang="en-US"/>
        </a:p>
      </dgm:t>
    </dgm:pt>
    <dgm:pt modelId="{85BDA64C-980C-40E3-9454-22DF6F93723A}">
      <dgm:prSet/>
      <dgm:spPr/>
      <dgm:t>
        <a:bodyPr/>
        <a:lstStyle/>
        <a:p>
          <a:pPr>
            <a:buFont typeface="+mj-lt"/>
            <a:buAutoNum type="arabicPeriod"/>
          </a:pPr>
          <a:r>
            <a:rPr lang="de-DE" dirty="0"/>
            <a:t>Jayadratha - (3,5) to </a:t>
          </a:r>
          <a:r>
            <a:rPr lang="de-DE" dirty="0">
              <a:solidFill>
                <a:srgbClr val="FF0000"/>
              </a:solidFill>
            </a:rPr>
            <a:t>goal  (3,3)</a:t>
          </a:r>
          <a:endParaRPr lang="en-US" dirty="0">
            <a:solidFill>
              <a:srgbClr val="FF0000"/>
            </a:solidFill>
          </a:endParaRPr>
        </a:p>
      </dgm:t>
    </dgm:pt>
    <dgm:pt modelId="{FC9F9548-65B1-4993-9BF2-0490836C1B7E}" type="parTrans" cxnId="{FF82DAE0-B0B4-4F60-A708-60EEE74CF4C9}">
      <dgm:prSet/>
      <dgm:spPr/>
      <dgm:t>
        <a:bodyPr/>
        <a:lstStyle/>
        <a:p>
          <a:endParaRPr lang="en-US"/>
        </a:p>
      </dgm:t>
    </dgm:pt>
    <dgm:pt modelId="{55ED803C-3CE0-491C-91D1-30539088547A}" type="sibTrans" cxnId="{FF82DAE0-B0B4-4F60-A708-60EEE74CF4C9}">
      <dgm:prSet/>
      <dgm:spPr/>
      <dgm:t>
        <a:bodyPr/>
        <a:lstStyle/>
        <a:p>
          <a:endParaRPr lang="en-US"/>
        </a:p>
      </dgm:t>
    </dgm:pt>
    <dgm:pt modelId="{5A581520-E5D5-4336-A8C5-6595AA460989}">
      <dgm:prSet/>
      <dgm:spPr/>
      <dgm:t>
        <a:bodyPr/>
        <a:lstStyle/>
        <a:p>
          <a:r>
            <a:rPr lang="de-DE" dirty="0"/>
            <a:t>Health score</a:t>
          </a:r>
          <a:endParaRPr lang="en-US" dirty="0"/>
        </a:p>
      </dgm:t>
    </dgm:pt>
    <dgm:pt modelId="{4CD59AFA-9419-43F8-B435-D854F46DDE53}" type="parTrans" cxnId="{0D04C8D1-E080-4B0E-B84B-C66E2C16D4D0}">
      <dgm:prSet/>
      <dgm:spPr/>
      <dgm:t>
        <a:bodyPr/>
        <a:lstStyle/>
        <a:p>
          <a:endParaRPr lang="en-US"/>
        </a:p>
      </dgm:t>
    </dgm:pt>
    <dgm:pt modelId="{71801200-F159-4C27-88BD-B30179DD065C}" type="sibTrans" cxnId="{0D04C8D1-E080-4B0E-B84B-C66E2C16D4D0}">
      <dgm:prSet/>
      <dgm:spPr/>
      <dgm:t>
        <a:bodyPr/>
        <a:lstStyle/>
        <a:p>
          <a:endParaRPr lang="en-US"/>
        </a:p>
      </dgm:t>
    </dgm:pt>
    <dgm:pt modelId="{B29F3E75-AAB2-4802-8B92-E900D84BEC56}">
      <dgm:prSet/>
      <dgm:spPr/>
      <dgm:t>
        <a:bodyPr/>
        <a:lstStyle/>
        <a:p>
          <a:pPr>
            <a:buFont typeface="+mj-lt"/>
            <a:buAutoNum type="arabicPeriod"/>
          </a:pPr>
          <a:r>
            <a:rPr lang="de-DE" dirty="0"/>
            <a:t>Karn - 3 </a:t>
          </a:r>
          <a:r>
            <a:rPr lang="de-DE" dirty="0">
              <a:sym typeface="Wingdings" panose="05000000000000000000" pitchFamily="2" charset="2"/>
            </a:rPr>
            <a:t></a:t>
          </a:r>
          <a:r>
            <a:rPr lang="de-DE" dirty="0"/>
            <a:t> </a:t>
          </a:r>
          <a:r>
            <a:rPr lang="de-DE" dirty="0">
              <a:solidFill>
                <a:srgbClr val="FF0000"/>
              </a:solidFill>
            </a:rPr>
            <a:t>0 += Penalty</a:t>
          </a:r>
          <a:endParaRPr lang="en-US" dirty="0">
            <a:solidFill>
              <a:srgbClr val="FF0000"/>
            </a:solidFill>
          </a:endParaRPr>
        </a:p>
      </dgm:t>
    </dgm:pt>
    <dgm:pt modelId="{24FAAEDB-70E7-47FF-A078-51058ECBB3AD}" type="parTrans" cxnId="{31CFC1E0-DABD-4AEB-810D-E17290E0A3AC}">
      <dgm:prSet/>
      <dgm:spPr/>
      <dgm:t>
        <a:bodyPr/>
        <a:lstStyle/>
        <a:p>
          <a:endParaRPr lang="en-US"/>
        </a:p>
      </dgm:t>
    </dgm:pt>
    <dgm:pt modelId="{58F32E04-86DB-4E6C-9585-3F981213535B}" type="sibTrans" cxnId="{31CFC1E0-DABD-4AEB-810D-E17290E0A3AC}">
      <dgm:prSet/>
      <dgm:spPr/>
      <dgm:t>
        <a:bodyPr/>
        <a:lstStyle/>
        <a:p>
          <a:endParaRPr lang="en-US"/>
        </a:p>
      </dgm:t>
    </dgm:pt>
    <dgm:pt modelId="{A34EB7E6-D682-419B-8386-319CEFBD3986}">
      <dgm:prSet/>
      <dgm:spPr/>
      <dgm:t>
        <a:bodyPr/>
        <a:lstStyle/>
        <a:p>
          <a:r>
            <a:rPr lang="de-DE" dirty="0"/>
            <a:t>Score multipier</a:t>
          </a:r>
          <a:endParaRPr lang="en-US" dirty="0"/>
        </a:p>
      </dgm:t>
    </dgm:pt>
    <dgm:pt modelId="{9854B9E4-7250-4B08-A7A3-A2BBC63374F1}" type="parTrans" cxnId="{9E83F44C-FECD-4AD4-B85A-AE09AFFE38F0}">
      <dgm:prSet/>
      <dgm:spPr/>
      <dgm:t>
        <a:bodyPr/>
        <a:lstStyle/>
        <a:p>
          <a:endParaRPr lang="en-US"/>
        </a:p>
      </dgm:t>
    </dgm:pt>
    <dgm:pt modelId="{8A81042B-1BDD-4C5D-9830-4F7BCA6BC11E}" type="sibTrans" cxnId="{9E83F44C-FECD-4AD4-B85A-AE09AFFE38F0}">
      <dgm:prSet/>
      <dgm:spPr/>
      <dgm:t>
        <a:bodyPr/>
        <a:lstStyle/>
        <a:p>
          <a:endParaRPr lang="en-US"/>
        </a:p>
      </dgm:t>
    </dgm:pt>
    <dgm:pt modelId="{2506CF09-A199-4B55-865C-B8FEF4B6D8D5}">
      <dgm:prSet/>
      <dgm:spPr/>
      <dgm:t>
        <a:bodyPr/>
        <a:lstStyle/>
        <a:p>
          <a:pPr>
            <a:buFont typeface="+mj-lt"/>
            <a:buAutoNum type="arabicPeriod"/>
          </a:pPr>
          <a:r>
            <a:rPr lang="de-DE" dirty="0"/>
            <a:t>Balaram - Reward : X </a:t>
          </a:r>
          <a:r>
            <a:rPr lang="de-DE" dirty="0">
              <a:sym typeface="Wingdings" panose="05000000000000000000" pitchFamily="2" charset="2"/>
            </a:rPr>
            <a:t></a:t>
          </a:r>
          <a:r>
            <a:rPr lang="de-DE" dirty="0"/>
            <a:t> </a:t>
          </a:r>
          <a:r>
            <a:rPr lang="de-DE" dirty="0">
              <a:solidFill>
                <a:srgbClr val="FF0000"/>
              </a:solidFill>
            </a:rPr>
            <a:t>4X</a:t>
          </a:r>
          <a:endParaRPr lang="en-US" dirty="0">
            <a:solidFill>
              <a:srgbClr val="FF0000"/>
            </a:solidFill>
          </a:endParaRPr>
        </a:p>
      </dgm:t>
    </dgm:pt>
    <dgm:pt modelId="{248F2815-E1CA-4E8E-81FB-0F397800C002}" type="parTrans" cxnId="{3DA9EB44-A146-4902-B759-7FCF644200B5}">
      <dgm:prSet/>
      <dgm:spPr/>
      <dgm:t>
        <a:bodyPr/>
        <a:lstStyle/>
        <a:p>
          <a:endParaRPr lang="en-US"/>
        </a:p>
      </dgm:t>
    </dgm:pt>
    <dgm:pt modelId="{516CAF15-5CA3-44DF-B47E-B2FDC19EA191}" type="sibTrans" cxnId="{3DA9EB44-A146-4902-B759-7FCF644200B5}">
      <dgm:prSet/>
      <dgm:spPr/>
      <dgm:t>
        <a:bodyPr/>
        <a:lstStyle/>
        <a:p>
          <a:endParaRPr lang="en-US"/>
        </a:p>
      </dgm:t>
    </dgm:pt>
    <dgm:pt modelId="{F37DC89E-95D3-4CFB-A100-84C0E737ECD4}">
      <dgm:prSet/>
      <dgm:spPr/>
      <dgm:t>
        <a:bodyPr/>
        <a:lstStyle/>
        <a:p>
          <a:r>
            <a:rPr lang="de-DE"/>
            <a:t>Game over</a:t>
          </a:r>
          <a:endParaRPr lang="en-US"/>
        </a:p>
      </dgm:t>
    </dgm:pt>
    <dgm:pt modelId="{B6DD95FA-32A4-4BCF-8F38-AF72969B606D}" type="parTrans" cxnId="{BCA872D9-9996-447B-9200-5614416DD66C}">
      <dgm:prSet/>
      <dgm:spPr/>
      <dgm:t>
        <a:bodyPr/>
        <a:lstStyle/>
        <a:p>
          <a:endParaRPr lang="en-US"/>
        </a:p>
      </dgm:t>
    </dgm:pt>
    <dgm:pt modelId="{0235827C-01DA-42DC-8E31-2C88A6FE4296}" type="sibTrans" cxnId="{BCA872D9-9996-447B-9200-5614416DD66C}">
      <dgm:prSet/>
      <dgm:spPr/>
      <dgm:t>
        <a:bodyPr/>
        <a:lstStyle/>
        <a:p>
          <a:endParaRPr lang="en-US"/>
        </a:p>
      </dgm:t>
    </dgm:pt>
    <dgm:pt modelId="{346B99DA-865E-41B0-8B07-0442542400E9}">
      <dgm:prSet/>
      <dgm:spPr/>
      <dgm:t>
        <a:bodyPr/>
        <a:lstStyle/>
        <a:p>
          <a:pPr>
            <a:buFont typeface="+mj-lt"/>
            <a:buAutoNum type="arabicPeriod"/>
          </a:pPr>
          <a:r>
            <a:rPr lang="de-DE" dirty="0">
              <a:solidFill>
                <a:schemeClr val="bg1"/>
              </a:solidFill>
              <a:sym typeface="Wingdings" panose="05000000000000000000" pitchFamily="2" charset="2"/>
            </a:rPr>
            <a:t> Vikarna - </a:t>
          </a:r>
          <a:r>
            <a:rPr lang="de-DE" dirty="0">
              <a:solidFill>
                <a:srgbClr val="FF0000"/>
              </a:solidFill>
              <a:sym typeface="Wingdings" panose="05000000000000000000" pitchFamily="2" charset="2"/>
            </a:rPr>
            <a:t>  </a:t>
          </a:r>
          <a:endParaRPr lang="en-US" dirty="0">
            <a:solidFill>
              <a:srgbClr val="FF0000"/>
            </a:solidFill>
          </a:endParaRPr>
        </a:p>
      </dgm:t>
    </dgm:pt>
    <dgm:pt modelId="{97308930-C11A-4077-9021-0E0EF884AE8B}" type="parTrans" cxnId="{97A94285-3049-4154-B75E-6F7ED5D88E27}">
      <dgm:prSet/>
      <dgm:spPr/>
      <dgm:t>
        <a:bodyPr/>
        <a:lstStyle/>
        <a:p>
          <a:endParaRPr lang="en-US"/>
        </a:p>
      </dgm:t>
    </dgm:pt>
    <dgm:pt modelId="{05E73854-0B72-4585-8E44-CE1508E0B124}" type="sibTrans" cxnId="{97A94285-3049-4154-B75E-6F7ED5D88E27}">
      <dgm:prSet/>
      <dgm:spPr/>
      <dgm:t>
        <a:bodyPr/>
        <a:lstStyle/>
        <a:p>
          <a:endParaRPr lang="en-US"/>
        </a:p>
      </dgm:t>
    </dgm:pt>
    <dgm:pt modelId="{057F8454-4BB6-4F26-9E98-7611D7F0FB55}" type="pres">
      <dgm:prSet presAssocID="{C1D32FA3-F1F6-44E0-8942-CB5ABD41575B}" presName="Name0" presStyleCnt="0">
        <dgm:presLayoutVars>
          <dgm:dir/>
          <dgm:animLvl val="lvl"/>
          <dgm:resizeHandles val="exact"/>
        </dgm:presLayoutVars>
      </dgm:prSet>
      <dgm:spPr/>
    </dgm:pt>
    <dgm:pt modelId="{625AE9FE-4019-4058-A1FB-99E62135DA1F}" type="pres">
      <dgm:prSet presAssocID="{029B46A8-47EB-4A4B-9747-E3BD4BA6B60E}" presName="linNode" presStyleCnt="0"/>
      <dgm:spPr/>
    </dgm:pt>
    <dgm:pt modelId="{CC1E004B-78A6-4821-80A4-402498A9601E}" type="pres">
      <dgm:prSet presAssocID="{029B46A8-47EB-4A4B-9747-E3BD4BA6B60E}" presName="parTx" presStyleLbl="revTx" presStyleIdx="0" presStyleCnt="7">
        <dgm:presLayoutVars>
          <dgm:chMax val="1"/>
          <dgm:bulletEnabled val="1"/>
        </dgm:presLayoutVars>
      </dgm:prSet>
      <dgm:spPr/>
    </dgm:pt>
    <dgm:pt modelId="{A50ED7ED-2127-4722-9954-59FDCB6E3C1B}" type="pres">
      <dgm:prSet presAssocID="{029B46A8-47EB-4A4B-9747-E3BD4BA6B60E}" presName="bracket" presStyleLbl="parChTrans1D1" presStyleIdx="0" presStyleCnt="7"/>
      <dgm:spPr/>
    </dgm:pt>
    <dgm:pt modelId="{452A3EE8-EF2D-4A7C-9D7A-F46E0799ECC7}" type="pres">
      <dgm:prSet presAssocID="{029B46A8-47EB-4A4B-9747-E3BD4BA6B60E}" presName="spH" presStyleCnt="0"/>
      <dgm:spPr/>
    </dgm:pt>
    <dgm:pt modelId="{5F6DC01B-4709-400A-B1D9-EAB136747817}" type="pres">
      <dgm:prSet presAssocID="{029B46A8-47EB-4A4B-9747-E3BD4BA6B60E}" presName="desTx" presStyleLbl="node1" presStyleIdx="0" presStyleCnt="7">
        <dgm:presLayoutVars>
          <dgm:bulletEnabled val="1"/>
        </dgm:presLayoutVars>
      </dgm:prSet>
      <dgm:spPr/>
    </dgm:pt>
    <dgm:pt modelId="{0089260D-B10C-4B85-9569-E35D1E5FB82F}" type="pres">
      <dgm:prSet presAssocID="{7B7F7F9A-540D-4DC8-B1CE-C1A5AC148A0C}" presName="spV" presStyleCnt="0"/>
      <dgm:spPr/>
    </dgm:pt>
    <dgm:pt modelId="{9554586E-3F95-4B5E-B758-68516E32149B}" type="pres">
      <dgm:prSet presAssocID="{7577DE35-5346-40D1-B230-9358EA1C772C}" presName="linNode" presStyleCnt="0"/>
      <dgm:spPr/>
    </dgm:pt>
    <dgm:pt modelId="{810995D9-D1EC-49C5-89ED-3ACEBA56CA1F}" type="pres">
      <dgm:prSet presAssocID="{7577DE35-5346-40D1-B230-9358EA1C772C}" presName="parTx" presStyleLbl="revTx" presStyleIdx="1" presStyleCnt="7">
        <dgm:presLayoutVars>
          <dgm:chMax val="1"/>
          <dgm:bulletEnabled val="1"/>
        </dgm:presLayoutVars>
      </dgm:prSet>
      <dgm:spPr/>
    </dgm:pt>
    <dgm:pt modelId="{35272306-0319-4746-A21F-3E08F0B04B4C}" type="pres">
      <dgm:prSet presAssocID="{7577DE35-5346-40D1-B230-9358EA1C772C}" presName="bracket" presStyleLbl="parChTrans1D1" presStyleIdx="1" presStyleCnt="7"/>
      <dgm:spPr/>
    </dgm:pt>
    <dgm:pt modelId="{842D02E5-8112-447A-808F-3CB9AF6F2ADF}" type="pres">
      <dgm:prSet presAssocID="{7577DE35-5346-40D1-B230-9358EA1C772C}" presName="spH" presStyleCnt="0"/>
      <dgm:spPr/>
    </dgm:pt>
    <dgm:pt modelId="{B9E2E3B8-5D93-4F75-8AF7-4EC0CCD50DAA}" type="pres">
      <dgm:prSet presAssocID="{7577DE35-5346-40D1-B230-9358EA1C772C}" presName="desTx" presStyleLbl="node1" presStyleIdx="1" presStyleCnt="7">
        <dgm:presLayoutVars>
          <dgm:bulletEnabled val="1"/>
        </dgm:presLayoutVars>
      </dgm:prSet>
      <dgm:spPr/>
    </dgm:pt>
    <dgm:pt modelId="{E03FF0D5-04B8-4EA0-BA3B-D79A2790FD88}" type="pres">
      <dgm:prSet presAssocID="{4D32CD19-3531-434D-A2D0-D29055E7FD2E}" presName="spV" presStyleCnt="0"/>
      <dgm:spPr/>
    </dgm:pt>
    <dgm:pt modelId="{C8E02CE8-20E8-466A-9B28-EC030DF86F71}" type="pres">
      <dgm:prSet presAssocID="{6D46B9F1-1ED7-4FD2-9685-76B3A20AB4DA}" presName="linNode" presStyleCnt="0"/>
      <dgm:spPr/>
    </dgm:pt>
    <dgm:pt modelId="{CB552428-9B85-4305-90E6-E347A9601C0C}" type="pres">
      <dgm:prSet presAssocID="{6D46B9F1-1ED7-4FD2-9685-76B3A20AB4DA}" presName="parTx" presStyleLbl="revTx" presStyleIdx="2" presStyleCnt="7">
        <dgm:presLayoutVars>
          <dgm:chMax val="1"/>
          <dgm:bulletEnabled val="1"/>
        </dgm:presLayoutVars>
      </dgm:prSet>
      <dgm:spPr/>
    </dgm:pt>
    <dgm:pt modelId="{60A626AD-1F2E-41DF-AA64-ACB755354302}" type="pres">
      <dgm:prSet presAssocID="{6D46B9F1-1ED7-4FD2-9685-76B3A20AB4DA}" presName="bracket" presStyleLbl="parChTrans1D1" presStyleIdx="2" presStyleCnt="7"/>
      <dgm:spPr/>
    </dgm:pt>
    <dgm:pt modelId="{45F28A5D-5B2F-4CBD-A0F4-894B39FCC25A}" type="pres">
      <dgm:prSet presAssocID="{6D46B9F1-1ED7-4FD2-9685-76B3A20AB4DA}" presName="spH" presStyleCnt="0"/>
      <dgm:spPr/>
    </dgm:pt>
    <dgm:pt modelId="{5C572AD6-A72B-4409-8454-EADF5738DABD}" type="pres">
      <dgm:prSet presAssocID="{6D46B9F1-1ED7-4FD2-9685-76B3A20AB4DA}" presName="desTx" presStyleLbl="node1" presStyleIdx="2" presStyleCnt="7">
        <dgm:presLayoutVars>
          <dgm:bulletEnabled val="1"/>
        </dgm:presLayoutVars>
      </dgm:prSet>
      <dgm:spPr/>
    </dgm:pt>
    <dgm:pt modelId="{AD14B75F-EEAF-4524-91E4-3F9F57B378AD}" type="pres">
      <dgm:prSet presAssocID="{7762DDC2-33EE-44BC-88A8-BE9DACB1877F}" presName="spV" presStyleCnt="0"/>
      <dgm:spPr/>
    </dgm:pt>
    <dgm:pt modelId="{F34467E5-C23D-4E8A-9DA8-E4AC4DBDFA26}" type="pres">
      <dgm:prSet presAssocID="{4444435B-62A6-4218-A4B5-09815847698E}" presName="linNode" presStyleCnt="0"/>
      <dgm:spPr/>
    </dgm:pt>
    <dgm:pt modelId="{854B1CA4-8A6F-49B2-A7F5-499B86E4ACEB}" type="pres">
      <dgm:prSet presAssocID="{4444435B-62A6-4218-A4B5-09815847698E}" presName="parTx" presStyleLbl="revTx" presStyleIdx="3" presStyleCnt="7">
        <dgm:presLayoutVars>
          <dgm:chMax val="1"/>
          <dgm:bulletEnabled val="1"/>
        </dgm:presLayoutVars>
      </dgm:prSet>
      <dgm:spPr/>
    </dgm:pt>
    <dgm:pt modelId="{D1F7AE9C-83BA-4800-AB4F-1E67339D2F4B}" type="pres">
      <dgm:prSet presAssocID="{4444435B-62A6-4218-A4B5-09815847698E}" presName="bracket" presStyleLbl="parChTrans1D1" presStyleIdx="3" presStyleCnt="7"/>
      <dgm:spPr/>
    </dgm:pt>
    <dgm:pt modelId="{B40D93F5-C24D-49B5-90B9-D3D623874174}" type="pres">
      <dgm:prSet presAssocID="{4444435B-62A6-4218-A4B5-09815847698E}" presName="spH" presStyleCnt="0"/>
      <dgm:spPr/>
    </dgm:pt>
    <dgm:pt modelId="{B10C37F3-EA83-47E0-A762-E2602A2B4788}" type="pres">
      <dgm:prSet presAssocID="{4444435B-62A6-4218-A4B5-09815847698E}" presName="desTx" presStyleLbl="node1" presStyleIdx="3" presStyleCnt="7">
        <dgm:presLayoutVars>
          <dgm:bulletEnabled val="1"/>
        </dgm:presLayoutVars>
      </dgm:prSet>
      <dgm:spPr/>
    </dgm:pt>
    <dgm:pt modelId="{3DEF5D92-C70F-4287-9DEF-C99A2463F2CE}" type="pres">
      <dgm:prSet presAssocID="{B5C625AD-6EC0-463F-A3B3-5D662ED14129}" presName="spV" presStyleCnt="0"/>
      <dgm:spPr/>
    </dgm:pt>
    <dgm:pt modelId="{C66ED1C9-8014-4F7C-B311-DA910CB909C0}" type="pres">
      <dgm:prSet presAssocID="{5A581520-E5D5-4336-A8C5-6595AA460989}" presName="linNode" presStyleCnt="0"/>
      <dgm:spPr/>
    </dgm:pt>
    <dgm:pt modelId="{016615FD-5DEC-42D6-A4D0-DAC846F854A8}" type="pres">
      <dgm:prSet presAssocID="{5A581520-E5D5-4336-A8C5-6595AA460989}" presName="parTx" presStyleLbl="revTx" presStyleIdx="4" presStyleCnt="7">
        <dgm:presLayoutVars>
          <dgm:chMax val="1"/>
          <dgm:bulletEnabled val="1"/>
        </dgm:presLayoutVars>
      </dgm:prSet>
      <dgm:spPr/>
    </dgm:pt>
    <dgm:pt modelId="{7E1CA661-593D-4130-AA2D-1DED6E555118}" type="pres">
      <dgm:prSet presAssocID="{5A581520-E5D5-4336-A8C5-6595AA460989}" presName="bracket" presStyleLbl="parChTrans1D1" presStyleIdx="4" presStyleCnt="7"/>
      <dgm:spPr/>
    </dgm:pt>
    <dgm:pt modelId="{45FA827D-50F2-44F9-8BCD-39C01853190D}" type="pres">
      <dgm:prSet presAssocID="{5A581520-E5D5-4336-A8C5-6595AA460989}" presName="spH" presStyleCnt="0"/>
      <dgm:spPr/>
    </dgm:pt>
    <dgm:pt modelId="{DC097320-BFA6-4E7F-A4AA-0CAD7480023A}" type="pres">
      <dgm:prSet presAssocID="{5A581520-E5D5-4336-A8C5-6595AA460989}" presName="desTx" presStyleLbl="node1" presStyleIdx="4" presStyleCnt="7">
        <dgm:presLayoutVars>
          <dgm:bulletEnabled val="1"/>
        </dgm:presLayoutVars>
      </dgm:prSet>
      <dgm:spPr/>
    </dgm:pt>
    <dgm:pt modelId="{6B4E5000-D0C4-4294-B150-25021C197A00}" type="pres">
      <dgm:prSet presAssocID="{71801200-F159-4C27-88BD-B30179DD065C}" presName="spV" presStyleCnt="0"/>
      <dgm:spPr/>
    </dgm:pt>
    <dgm:pt modelId="{1FDDA98C-B36E-406A-A17C-6EBA416C0FE4}" type="pres">
      <dgm:prSet presAssocID="{A34EB7E6-D682-419B-8386-319CEFBD3986}" presName="linNode" presStyleCnt="0"/>
      <dgm:spPr/>
    </dgm:pt>
    <dgm:pt modelId="{DAD51A06-3646-4AF7-BC4C-024B5FD28BF5}" type="pres">
      <dgm:prSet presAssocID="{A34EB7E6-D682-419B-8386-319CEFBD3986}" presName="parTx" presStyleLbl="revTx" presStyleIdx="5" presStyleCnt="7">
        <dgm:presLayoutVars>
          <dgm:chMax val="1"/>
          <dgm:bulletEnabled val="1"/>
        </dgm:presLayoutVars>
      </dgm:prSet>
      <dgm:spPr/>
    </dgm:pt>
    <dgm:pt modelId="{1F1FA0A8-19D1-4B70-AAEF-C9B93251A7AB}" type="pres">
      <dgm:prSet presAssocID="{A34EB7E6-D682-419B-8386-319CEFBD3986}" presName="bracket" presStyleLbl="parChTrans1D1" presStyleIdx="5" presStyleCnt="7"/>
      <dgm:spPr/>
    </dgm:pt>
    <dgm:pt modelId="{22E020B9-CBB4-4FE0-B9C8-31770B35220D}" type="pres">
      <dgm:prSet presAssocID="{A34EB7E6-D682-419B-8386-319CEFBD3986}" presName="spH" presStyleCnt="0"/>
      <dgm:spPr/>
    </dgm:pt>
    <dgm:pt modelId="{3F4A985B-F2EE-42AA-8656-72F48C49FB19}" type="pres">
      <dgm:prSet presAssocID="{A34EB7E6-D682-419B-8386-319CEFBD3986}" presName="desTx" presStyleLbl="node1" presStyleIdx="5" presStyleCnt="7">
        <dgm:presLayoutVars>
          <dgm:bulletEnabled val="1"/>
        </dgm:presLayoutVars>
      </dgm:prSet>
      <dgm:spPr/>
    </dgm:pt>
    <dgm:pt modelId="{A4107CE6-30F7-4DFE-AA54-D4B87FA0CD8C}" type="pres">
      <dgm:prSet presAssocID="{8A81042B-1BDD-4C5D-9830-4F7BCA6BC11E}" presName="spV" presStyleCnt="0"/>
      <dgm:spPr/>
    </dgm:pt>
    <dgm:pt modelId="{D7D95BBF-D39F-46C8-BD70-D15DA95D52C6}" type="pres">
      <dgm:prSet presAssocID="{F37DC89E-95D3-4CFB-A100-84C0E737ECD4}" presName="linNode" presStyleCnt="0"/>
      <dgm:spPr/>
    </dgm:pt>
    <dgm:pt modelId="{0CD20BC7-C56D-4E6F-8B1A-4237C6089427}" type="pres">
      <dgm:prSet presAssocID="{F37DC89E-95D3-4CFB-A100-84C0E737ECD4}" presName="parTx" presStyleLbl="revTx" presStyleIdx="6" presStyleCnt="7">
        <dgm:presLayoutVars>
          <dgm:chMax val="1"/>
          <dgm:bulletEnabled val="1"/>
        </dgm:presLayoutVars>
      </dgm:prSet>
      <dgm:spPr/>
    </dgm:pt>
    <dgm:pt modelId="{FEB7EB45-217B-45FD-A618-3E806DEA5D33}" type="pres">
      <dgm:prSet presAssocID="{F37DC89E-95D3-4CFB-A100-84C0E737ECD4}" presName="bracket" presStyleLbl="parChTrans1D1" presStyleIdx="6" presStyleCnt="7"/>
      <dgm:spPr/>
    </dgm:pt>
    <dgm:pt modelId="{2EA2EC1A-E9E7-411B-8542-F4779FB1DF5E}" type="pres">
      <dgm:prSet presAssocID="{F37DC89E-95D3-4CFB-A100-84C0E737ECD4}" presName="spH" presStyleCnt="0"/>
      <dgm:spPr/>
    </dgm:pt>
    <dgm:pt modelId="{CB40C16B-BC55-4F62-8A06-29BE54969F89}" type="pres">
      <dgm:prSet presAssocID="{F37DC89E-95D3-4CFB-A100-84C0E737ECD4}" presName="desTx" presStyleLbl="node1" presStyleIdx="6" presStyleCnt="7">
        <dgm:presLayoutVars>
          <dgm:bulletEnabled val="1"/>
        </dgm:presLayoutVars>
      </dgm:prSet>
      <dgm:spPr/>
    </dgm:pt>
  </dgm:ptLst>
  <dgm:cxnLst>
    <dgm:cxn modelId="{8C0C1E01-CAE9-474D-8C2D-69AF787EB38C}" type="presOf" srcId="{AFD458D4-F957-4470-A468-4DAED27EAA25}" destId="{5F6DC01B-4709-400A-B1D9-EAB136747817}" srcOrd="0" destOrd="0" presId="urn:diagrams.loki3.com/BracketList"/>
    <dgm:cxn modelId="{0627400B-A04A-4556-9A12-E15A23D28B40}" type="presOf" srcId="{029B46A8-47EB-4A4B-9747-E3BD4BA6B60E}" destId="{CC1E004B-78A6-4821-80A4-402498A9601E}" srcOrd="0" destOrd="0" presId="urn:diagrams.loki3.com/BracketList"/>
    <dgm:cxn modelId="{F13FEA0B-74A5-4592-A360-D94291BBF7C7}" type="presOf" srcId="{85BDA64C-980C-40E3-9454-22DF6F93723A}" destId="{B10C37F3-EA83-47E0-A762-E2602A2B4788}" srcOrd="0" destOrd="0" presId="urn:diagrams.loki3.com/BracketList"/>
    <dgm:cxn modelId="{C70EC514-EC21-4BF9-8B19-DD6581BA2459}" srcId="{C1D32FA3-F1F6-44E0-8942-CB5ABD41575B}" destId="{6D46B9F1-1ED7-4FD2-9685-76B3A20AB4DA}" srcOrd="2" destOrd="0" parTransId="{CBCE52F7-A6E3-44EF-AFA5-B52803F76922}" sibTransId="{7762DDC2-33EE-44BC-88A8-BE9DACB1877F}"/>
    <dgm:cxn modelId="{04163A17-F1B2-448F-837D-2F56FA9B5FEE}" srcId="{C1D32FA3-F1F6-44E0-8942-CB5ABD41575B}" destId="{7577DE35-5346-40D1-B230-9358EA1C772C}" srcOrd="1" destOrd="0" parTransId="{EB4A565A-7BA6-45F7-8A89-0DA9A0C39540}" sibTransId="{4D32CD19-3531-434D-A2D0-D29055E7FD2E}"/>
    <dgm:cxn modelId="{9DDDFB1C-DB59-4438-B5D3-D04014127EDA}" srcId="{6D46B9F1-1ED7-4FD2-9685-76B3A20AB4DA}" destId="{0F83F6E9-3366-49C4-A153-E2D5292D7991}" srcOrd="1" destOrd="0" parTransId="{D4327017-C422-4028-9A07-EEC89268A448}" sibTransId="{436F2CF0-F317-46DC-AA1A-93AD5454C2E9}"/>
    <dgm:cxn modelId="{34AD245B-FDDB-4F05-905D-358569A3FBB3}" type="presOf" srcId="{6D46B9F1-1ED7-4FD2-9685-76B3A20AB4DA}" destId="{CB552428-9B85-4305-90E6-E347A9601C0C}" srcOrd="0" destOrd="0" presId="urn:diagrams.loki3.com/BracketList"/>
    <dgm:cxn modelId="{24E6D163-F238-45DD-BA3D-B10357B047EA}" srcId="{7577DE35-5346-40D1-B230-9358EA1C772C}" destId="{5AD88A9A-8551-470F-8287-DA7D907CBFD3}" srcOrd="0" destOrd="0" parTransId="{A1F69182-C9E8-41BD-ACA3-830D71AEB99B}" sibTransId="{F172ED8B-9A52-4F7F-9BA7-B8321CF668F0}"/>
    <dgm:cxn modelId="{3DA9EB44-A146-4902-B759-7FCF644200B5}" srcId="{A34EB7E6-D682-419B-8386-319CEFBD3986}" destId="{2506CF09-A199-4B55-865C-B8FEF4B6D8D5}" srcOrd="0" destOrd="0" parTransId="{248F2815-E1CA-4E8E-81FB-0F397800C002}" sibTransId="{516CAF15-5CA3-44DF-B47E-B2FDC19EA191}"/>
    <dgm:cxn modelId="{D4456869-A396-4C14-98A3-2C2F694D6C80}" type="presOf" srcId="{A34EB7E6-D682-419B-8386-319CEFBD3986}" destId="{DAD51A06-3646-4AF7-BC4C-024B5FD28BF5}" srcOrd="0" destOrd="0" presId="urn:diagrams.loki3.com/BracketList"/>
    <dgm:cxn modelId="{3A36706B-1495-4E93-A581-D27527BDBABD}" srcId="{7577DE35-5346-40D1-B230-9358EA1C772C}" destId="{4831AE6F-8D7D-41B2-B3FB-B071C777278F}" srcOrd="2" destOrd="0" parTransId="{6CA8669B-990A-498F-938A-FA6427F093B1}" sibTransId="{421A2A47-6B40-4CD3-B5D1-D701E2FCEAA3}"/>
    <dgm:cxn modelId="{9E83F44C-FECD-4AD4-B85A-AE09AFFE38F0}" srcId="{C1D32FA3-F1F6-44E0-8942-CB5ABD41575B}" destId="{A34EB7E6-D682-419B-8386-319CEFBD3986}" srcOrd="5" destOrd="0" parTransId="{9854B9E4-7250-4B08-A7A3-A2BBC63374F1}" sibTransId="{8A81042B-1BDD-4C5D-9830-4F7BCA6BC11E}"/>
    <dgm:cxn modelId="{227FC34E-23A1-4932-9DC9-C18C6CAED17E}" type="presOf" srcId="{B29F3E75-AAB2-4802-8B92-E900D84BEC56}" destId="{DC097320-BFA6-4E7F-A4AA-0CAD7480023A}" srcOrd="0" destOrd="0" presId="urn:diagrams.loki3.com/BracketList"/>
    <dgm:cxn modelId="{EE49C653-F2DD-4F62-9AC4-92F50DEE759D}" srcId="{C1D32FA3-F1F6-44E0-8942-CB5ABD41575B}" destId="{029B46A8-47EB-4A4B-9747-E3BD4BA6B60E}" srcOrd="0" destOrd="0" parTransId="{FD57813D-16D3-4D99-ADFE-6E6364F8527A}" sibTransId="{7B7F7F9A-540D-4DC8-B1CE-C1A5AC148A0C}"/>
    <dgm:cxn modelId="{D376E074-EC6F-4A99-83B4-3A479FEE230B}" srcId="{029B46A8-47EB-4A4B-9747-E3BD4BA6B60E}" destId="{EF3010EA-092F-4889-B12C-9A5970044153}" srcOrd="1" destOrd="0" parTransId="{36FAA84A-B0FA-4C90-AC9C-820ECCDC7C53}" sibTransId="{8C23A64D-96D2-46E7-8C1B-89369D68EA86}"/>
    <dgm:cxn modelId="{583B0275-3235-4F7A-91B6-C43A1BA41965}" type="presOf" srcId="{18BD0E9D-E48F-4E33-854E-30E8C9C41CDC}" destId="{5C572AD6-A72B-4409-8454-EADF5738DABD}" srcOrd="0" destOrd="0" presId="urn:diagrams.loki3.com/BracketList"/>
    <dgm:cxn modelId="{E87FF559-38A2-4DB2-9103-401E141183BC}" type="presOf" srcId="{C1D32FA3-F1F6-44E0-8942-CB5ABD41575B}" destId="{057F8454-4BB6-4F26-9E98-7611D7F0FB55}" srcOrd="0" destOrd="0" presId="urn:diagrams.loki3.com/BracketList"/>
    <dgm:cxn modelId="{AED6DF7B-4658-4566-9A6A-1E27BFCAC4E8}" srcId="{7577DE35-5346-40D1-B230-9358EA1C772C}" destId="{4A50E35F-BF7E-4905-B54B-205F7DFA0417}" srcOrd="1" destOrd="0" parTransId="{8A2632D8-DC75-40F9-8983-9BB63B29548F}" sibTransId="{4C789933-D29F-48F8-84D6-419608D5A166}"/>
    <dgm:cxn modelId="{43774280-EFA6-4E16-80B6-3BBE4F06B4C9}" type="presOf" srcId="{4831AE6F-8D7D-41B2-B3FB-B071C777278F}" destId="{B9E2E3B8-5D93-4F75-8AF7-4EC0CCD50DAA}" srcOrd="0" destOrd="2" presId="urn:diagrams.loki3.com/BracketList"/>
    <dgm:cxn modelId="{97A94285-3049-4154-B75E-6F7ED5D88E27}" srcId="{F37DC89E-95D3-4CFB-A100-84C0E737ECD4}" destId="{346B99DA-865E-41B0-8B07-0442542400E9}" srcOrd="0" destOrd="0" parTransId="{97308930-C11A-4077-9021-0E0EF884AE8B}" sibTransId="{05E73854-0B72-4585-8E44-CE1508E0B124}"/>
    <dgm:cxn modelId="{1219B992-F0CE-4C8F-90F0-0F1A975AF834}" type="presOf" srcId="{0F83F6E9-3366-49C4-A153-E2D5292D7991}" destId="{5C572AD6-A72B-4409-8454-EADF5738DABD}" srcOrd="0" destOrd="1" presId="urn:diagrams.loki3.com/BracketList"/>
    <dgm:cxn modelId="{590A3D9E-54E5-4CAF-92DF-BA6C3E32CA6F}" type="presOf" srcId="{EF3010EA-092F-4889-B12C-9A5970044153}" destId="{5F6DC01B-4709-400A-B1D9-EAB136747817}" srcOrd="0" destOrd="1" presId="urn:diagrams.loki3.com/BracketList"/>
    <dgm:cxn modelId="{252EA59F-85A5-4829-A36A-1A9248C5B1C6}" srcId="{029B46A8-47EB-4A4B-9747-E3BD4BA6B60E}" destId="{AFD458D4-F957-4470-A468-4DAED27EAA25}" srcOrd="0" destOrd="0" parTransId="{68A30FE6-33BF-4E62-97DF-1C0CB3A16A2F}" sibTransId="{6D1D45DA-20DF-4D4E-893D-64133979CD3D}"/>
    <dgm:cxn modelId="{076144A3-9A7C-4074-B1CE-D6BB08EFAE51}" type="presOf" srcId="{5A581520-E5D5-4336-A8C5-6595AA460989}" destId="{016615FD-5DEC-42D6-A4D0-DAC846F854A8}" srcOrd="0" destOrd="0" presId="urn:diagrams.loki3.com/BracketList"/>
    <dgm:cxn modelId="{D00F6AA7-FF2D-49EF-9345-9683AF9A5021}" type="presOf" srcId="{F37DC89E-95D3-4CFB-A100-84C0E737ECD4}" destId="{0CD20BC7-C56D-4E6F-8B1A-4237C6089427}" srcOrd="0" destOrd="0" presId="urn:diagrams.loki3.com/BracketList"/>
    <dgm:cxn modelId="{938924BC-741D-42E8-B220-398BE583E0B1}" type="presOf" srcId="{7577DE35-5346-40D1-B230-9358EA1C772C}" destId="{810995D9-D1EC-49C5-89ED-3ACEBA56CA1F}" srcOrd="0" destOrd="0" presId="urn:diagrams.loki3.com/BracketList"/>
    <dgm:cxn modelId="{246ECACE-F4A7-49A2-B19D-41163127F7DE}" type="presOf" srcId="{4A50E35F-BF7E-4905-B54B-205F7DFA0417}" destId="{B9E2E3B8-5D93-4F75-8AF7-4EC0CCD50DAA}" srcOrd="0" destOrd="1" presId="urn:diagrams.loki3.com/BracketList"/>
    <dgm:cxn modelId="{74FCFFD0-C521-40F5-B1C6-35CC365DDADA}" type="presOf" srcId="{346B99DA-865E-41B0-8B07-0442542400E9}" destId="{CB40C16B-BC55-4F62-8A06-29BE54969F89}" srcOrd="0" destOrd="0" presId="urn:diagrams.loki3.com/BracketList"/>
    <dgm:cxn modelId="{0D04C8D1-E080-4B0E-B84B-C66E2C16D4D0}" srcId="{C1D32FA3-F1F6-44E0-8942-CB5ABD41575B}" destId="{5A581520-E5D5-4336-A8C5-6595AA460989}" srcOrd="4" destOrd="0" parTransId="{4CD59AFA-9419-43F8-B435-D854F46DDE53}" sibTransId="{71801200-F159-4C27-88BD-B30179DD065C}"/>
    <dgm:cxn modelId="{728BBDD5-A4FA-4A27-B138-797FCC179157}" srcId="{C1D32FA3-F1F6-44E0-8942-CB5ABD41575B}" destId="{4444435B-62A6-4218-A4B5-09815847698E}" srcOrd="3" destOrd="0" parTransId="{F64FCBF3-037D-43BC-B34D-34C3D60AC5AD}" sibTransId="{B5C625AD-6EC0-463F-A3B3-5D662ED14129}"/>
    <dgm:cxn modelId="{4EA8D5D5-F430-44DE-A68D-B4F43FC59959}" srcId="{6D46B9F1-1ED7-4FD2-9685-76B3A20AB4DA}" destId="{18BD0E9D-E48F-4E33-854E-30E8C9C41CDC}" srcOrd="0" destOrd="0" parTransId="{0BA4FCBA-A880-481E-9245-F931702C1BC9}" sibTransId="{894F679F-4CAE-4F89-A0CE-34F698A88918}"/>
    <dgm:cxn modelId="{BCA872D9-9996-447B-9200-5614416DD66C}" srcId="{C1D32FA3-F1F6-44E0-8942-CB5ABD41575B}" destId="{F37DC89E-95D3-4CFB-A100-84C0E737ECD4}" srcOrd="6" destOrd="0" parTransId="{B6DD95FA-32A4-4BCF-8F38-AF72969B606D}" sibTransId="{0235827C-01DA-42DC-8E31-2C88A6FE4296}"/>
    <dgm:cxn modelId="{31CFC1E0-DABD-4AEB-810D-E17290E0A3AC}" srcId="{5A581520-E5D5-4336-A8C5-6595AA460989}" destId="{B29F3E75-AAB2-4802-8B92-E900D84BEC56}" srcOrd="0" destOrd="0" parTransId="{24FAAEDB-70E7-47FF-A078-51058ECBB3AD}" sibTransId="{58F32E04-86DB-4E6C-9585-3F981213535B}"/>
    <dgm:cxn modelId="{FF82DAE0-B0B4-4F60-A708-60EEE74CF4C9}" srcId="{4444435B-62A6-4218-A4B5-09815847698E}" destId="{85BDA64C-980C-40E3-9454-22DF6F93723A}" srcOrd="0" destOrd="0" parTransId="{FC9F9548-65B1-4993-9BF2-0490836C1B7E}" sibTransId="{55ED803C-3CE0-491C-91D1-30539088547A}"/>
    <dgm:cxn modelId="{B26100E9-BEAF-4E9F-9CED-40D633E82B0D}" type="presOf" srcId="{5AD88A9A-8551-470F-8287-DA7D907CBFD3}" destId="{B9E2E3B8-5D93-4F75-8AF7-4EC0CCD50DAA}" srcOrd="0" destOrd="0" presId="urn:diagrams.loki3.com/BracketList"/>
    <dgm:cxn modelId="{83AE59EA-07D8-4ED5-A967-EC326DCCF6C9}" type="presOf" srcId="{4444435B-62A6-4218-A4B5-09815847698E}" destId="{854B1CA4-8A6F-49B2-A7F5-499B86E4ACEB}" srcOrd="0" destOrd="0" presId="urn:diagrams.loki3.com/BracketList"/>
    <dgm:cxn modelId="{B7D17FFF-8AF8-4383-8E94-8CB6D122E88D}" type="presOf" srcId="{2506CF09-A199-4B55-865C-B8FEF4B6D8D5}" destId="{3F4A985B-F2EE-42AA-8656-72F48C49FB19}" srcOrd="0" destOrd="0" presId="urn:diagrams.loki3.com/BracketList"/>
    <dgm:cxn modelId="{9D609D19-67EF-4FB0-86C7-FEB84634221A}" type="presParOf" srcId="{057F8454-4BB6-4F26-9E98-7611D7F0FB55}" destId="{625AE9FE-4019-4058-A1FB-99E62135DA1F}" srcOrd="0" destOrd="0" presId="urn:diagrams.loki3.com/BracketList"/>
    <dgm:cxn modelId="{DE1558AC-8DF9-4C02-B56D-005CEC4AC93E}" type="presParOf" srcId="{625AE9FE-4019-4058-A1FB-99E62135DA1F}" destId="{CC1E004B-78A6-4821-80A4-402498A9601E}" srcOrd="0" destOrd="0" presId="urn:diagrams.loki3.com/BracketList"/>
    <dgm:cxn modelId="{BFDA4FA1-A056-42AB-BED0-FCDE8DCBE0F3}" type="presParOf" srcId="{625AE9FE-4019-4058-A1FB-99E62135DA1F}" destId="{A50ED7ED-2127-4722-9954-59FDCB6E3C1B}" srcOrd="1" destOrd="0" presId="urn:diagrams.loki3.com/BracketList"/>
    <dgm:cxn modelId="{3EB78F46-0734-4D4D-937F-55D1E0ED8EBC}" type="presParOf" srcId="{625AE9FE-4019-4058-A1FB-99E62135DA1F}" destId="{452A3EE8-EF2D-4A7C-9D7A-F46E0799ECC7}" srcOrd="2" destOrd="0" presId="urn:diagrams.loki3.com/BracketList"/>
    <dgm:cxn modelId="{AF534A39-89CA-4204-83DA-9F5C129F0AAF}" type="presParOf" srcId="{625AE9FE-4019-4058-A1FB-99E62135DA1F}" destId="{5F6DC01B-4709-400A-B1D9-EAB136747817}" srcOrd="3" destOrd="0" presId="urn:diagrams.loki3.com/BracketList"/>
    <dgm:cxn modelId="{1E200516-9D33-48A9-8327-2931EAD6C811}" type="presParOf" srcId="{057F8454-4BB6-4F26-9E98-7611D7F0FB55}" destId="{0089260D-B10C-4B85-9569-E35D1E5FB82F}" srcOrd="1" destOrd="0" presId="urn:diagrams.loki3.com/BracketList"/>
    <dgm:cxn modelId="{B1C852B5-E2DC-4BB2-8DF1-332B12588661}" type="presParOf" srcId="{057F8454-4BB6-4F26-9E98-7611D7F0FB55}" destId="{9554586E-3F95-4B5E-B758-68516E32149B}" srcOrd="2" destOrd="0" presId="urn:diagrams.loki3.com/BracketList"/>
    <dgm:cxn modelId="{B0778962-3190-482A-AF2D-91902C25FA0B}" type="presParOf" srcId="{9554586E-3F95-4B5E-B758-68516E32149B}" destId="{810995D9-D1EC-49C5-89ED-3ACEBA56CA1F}" srcOrd="0" destOrd="0" presId="urn:diagrams.loki3.com/BracketList"/>
    <dgm:cxn modelId="{7FA38E72-C28F-4D91-B435-67C61087BC61}" type="presParOf" srcId="{9554586E-3F95-4B5E-B758-68516E32149B}" destId="{35272306-0319-4746-A21F-3E08F0B04B4C}" srcOrd="1" destOrd="0" presId="urn:diagrams.loki3.com/BracketList"/>
    <dgm:cxn modelId="{846D29EE-30E4-4E9B-8C25-448D279530F0}" type="presParOf" srcId="{9554586E-3F95-4B5E-B758-68516E32149B}" destId="{842D02E5-8112-447A-808F-3CB9AF6F2ADF}" srcOrd="2" destOrd="0" presId="urn:diagrams.loki3.com/BracketList"/>
    <dgm:cxn modelId="{A4574E95-6636-43B8-A7CE-220D90C20E41}" type="presParOf" srcId="{9554586E-3F95-4B5E-B758-68516E32149B}" destId="{B9E2E3B8-5D93-4F75-8AF7-4EC0CCD50DAA}" srcOrd="3" destOrd="0" presId="urn:diagrams.loki3.com/BracketList"/>
    <dgm:cxn modelId="{BA6985B7-9A22-49E6-96FC-FDD784BFF3C0}" type="presParOf" srcId="{057F8454-4BB6-4F26-9E98-7611D7F0FB55}" destId="{E03FF0D5-04B8-4EA0-BA3B-D79A2790FD88}" srcOrd="3" destOrd="0" presId="urn:diagrams.loki3.com/BracketList"/>
    <dgm:cxn modelId="{D0EC76C1-80A3-47F0-B7CF-4E9FCF521A2A}" type="presParOf" srcId="{057F8454-4BB6-4F26-9E98-7611D7F0FB55}" destId="{C8E02CE8-20E8-466A-9B28-EC030DF86F71}" srcOrd="4" destOrd="0" presId="urn:diagrams.loki3.com/BracketList"/>
    <dgm:cxn modelId="{C4B67DBF-AF8A-4A82-B164-89253992178C}" type="presParOf" srcId="{C8E02CE8-20E8-466A-9B28-EC030DF86F71}" destId="{CB552428-9B85-4305-90E6-E347A9601C0C}" srcOrd="0" destOrd="0" presId="urn:diagrams.loki3.com/BracketList"/>
    <dgm:cxn modelId="{892F0CE4-9734-456F-B3F5-851BFE07E19C}" type="presParOf" srcId="{C8E02CE8-20E8-466A-9B28-EC030DF86F71}" destId="{60A626AD-1F2E-41DF-AA64-ACB755354302}" srcOrd="1" destOrd="0" presId="urn:diagrams.loki3.com/BracketList"/>
    <dgm:cxn modelId="{9F7315CC-53D3-4387-82B0-66B756F405B6}" type="presParOf" srcId="{C8E02CE8-20E8-466A-9B28-EC030DF86F71}" destId="{45F28A5D-5B2F-4CBD-A0F4-894B39FCC25A}" srcOrd="2" destOrd="0" presId="urn:diagrams.loki3.com/BracketList"/>
    <dgm:cxn modelId="{C848D9C3-8870-4303-94E4-22EB738DAFD1}" type="presParOf" srcId="{C8E02CE8-20E8-466A-9B28-EC030DF86F71}" destId="{5C572AD6-A72B-4409-8454-EADF5738DABD}" srcOrd="3" destOrd="0" presId="urn:diagrams.loki3.com/BracketList"/>
    <dgm:cxn modelId="{86DB4770-3606-41A1-B409-EE62205CC701}" type="presParOf" srcId="{057F8454-4BB6-4F26-9E98-7611D7F0FB55}" destId="{AD14B75F-EEAF-4524-91E4-3F9F57B378AD}" srcOrd="5" destOrd="0" presId="urn:diagrams.loki3.com/BracketList"/>
    <dgm:cxn modelId="{DD7FC3D0-40A9-40BA-ACCE-9185A5B0947A}" type="presParOf" srcId="{057F8454-4BB6-4F26-9E98-7611D7F0FB55}" destId="{F34467E5-C23D-4E8A-9DA8-E4AC4DBDFA26}" srcOrd="6" destOrd="0" presId="urn:diagrams.loki3.com/BracketList"/>
    <dgm:cxn modelId="{C78462A9-FD56-45C5-B99D-F2C4B7CC011D}" type="presParOf" srcId="{F34467E5-C23D-4E8A-9DA8-E4AC4DBDFA26}" destId="{854B1CA4-8A6F-49B2-A7F5-499B86E4ACEB}" srcOrd="0" destOrd="0" presId="urn:diagrams.loki3.com/BracketList"/>
    <dgm:cxn modelId="{3AABDD04-8499-4A06-A6BE-472C89B894BD}" type="presParOf" srcId="{F34467E5-C23D-4E8A-9DA8-E4AC4DBDFA26}" destId="{D1F7AE9C-83BA-4800-AB4F-1E67339D2F4B}" srcOrd="1" destOrd="0" presId="urn:diagrams.loki3.com/BracketList"/>
    <dgm:cxn modelId="{2BC1F3F1-07E7-4B5E-9AC6-60E0ECC82637}" type="presParOf" srcId="{F34467E5-C23D-4E8A-9DA8-E4AC4DBDFA26}" destId="{B40D93F5-C24D-49B5-90B9-D3D623874174}" srcOrd="2" destOrd="0" presId="urn:diagrams.loki3.com/BracketList"/>
    <dgm:cxn modelId="{A1357155-82C8-4694-9813-48EB3938DA0E}" type="presParOf" srcId="{F34467E5-C23D-4E8A-9DA8-E4AC4DBDFA26}" destId="{B10C37F3-EA83-47E0-A762-E2602A2B4788}" srcOrd="3" destOrd="0" presId="urn:diagrams.loki3.com/BracketList"/>
    <dgm:cxn modelId="{59DFCAB7-3E9C-425E-AECA-B563FD5C5172}" type="presParOf" srcId="{057F8454-4BB6-4F26-9E98-7611D7F0FB55}" destId="{3DEF5D92-C70F-4287-9DEF-C99A2463F2CE}" srcOrd="7" destOrd="0" presId="urn:diagrams.loki3.com/BracketList"/>
    <dgm:cxn modelId="{F17EA113-BBA8-4832-88D5-93823C7E566D}" type="presParOf" srcId="{057F8454-4BB6-4F26-9E98-7611D7F0FB55}" destId="{C66ED1C9-8014-4F7C-B311-DA910CB909C0}" srcOrd="8" destOrd="0" presId="urn:diagrams.loki3.com/BracketList"/>
    <dgm:cxn modelId="{1728A9C5-08E5-4349-96FB-02F2D02F6BDA}" type="presParOf" srcId="{C66ED1C9-8014-4F7C-B311-DA910CB909C0}" destId="{016615FD-5DEC-42D6-A4D0-DAC846F854A8}" srcOrd="0" destOrd="0" presId="urn:diagrams.loki3.com/BracketList"/>
    <dgm:cxn modelId="{ACCCE824-CD72-498C-914B-CC165009A765}" type="presParOf" srcId="{C66ED1C9-8014-4F7C-B311-DA910CB909C0}" destId="{7E1CA661-593D-4130-AA2D-1DED6E555118}" srcOrd="1" destOrd="0" presId="urn:diagrams.loki3.com/BracketList"/>
    <dgm:cxn modelId="{C306537A-3B0B-401B-944D-8EC64CF03A09}" type="presParOf" srcId="{C66ED1C9-8014-4F7C-B311-DA910CB909C0}" destId="{45FA827D-50F2-44F9-8BCD-39C01853190D}" srcOrd="2" destOrd="0" presId="urn:diagrams.loki3.com/BracketList"/>
    <dgm:cxn modelId="{B3CCE247-3383-44F8-A926-93B607496569}" type="presParOf" srcId="{C66ED1C9-8014-4F7C-B311-DA910CB909C0}" destId="{DC097320-BFA6-4E7F-A4AA-0CAD7480023A}" srcOrd="3" destOrd="0" presId="urn:diagrams.loki3.com/BracketList"/>
    <dgm:cxn modelId="{ED39F6F7-48A9-4692-B0F6-103BE23D65CD}" type="presParOf" srcId="{057F8454-4BB6-4F26-9E98-7611D7F0FB55}" destId="{6B4E5000-D0C4-4294-B150-25021C197A00}" srcOrd="9" destOrd="0" presId="urn:diagrams.loki3.com/BracketList"/>
    <dgm:cxn modelId="{28F9CB75-429F-4287-84BB-D21B677DF032}" type="presParOf" srcId="{057F8454-4BB6-4F26-9E98-7611D7F0FB55}" destId="{1FDDA98C-B36E-406A-A17C-6EBA416C0FE4}" srcOrd="10" destOrd="0" presId="urn:diagrams.loki3.com/BracketList"/>
    <dgm:cxn modelId="{04FFC6EC-4FE7-44FD-8F36-BC37BD27E13D}" type="presParOf" srcId="{1FDDA98C-B36E-406A-A17C-6EBA416C0FE4}" destId="{DAD51A06-3646-4AF7-BC4C-024B5FD28BF5}" srcOrd="0" destOrd="0" presId="urn:diagrams.loki3.com/BracketList"/>
    <dgm:cxn modelId="{370BC1A7-5E64-45A3-9DE5-62E46A17681E}" type="presParOf" srcId="{1FDDA98C-B36E-406A-A17C-6EBA416C0FE4}" destId="{1F1FA0A8-19D1-4B70-AAEF-C9B93251A7AB}" srcOrd="1" destOrd="0" presId="urn:diagrams.loki3.com/BracketList"/>
    <dgm:cxn modelId="{D9E5F8FA-18A6-4202-96AF-1E746D466726}" type="presParOf" srcId="{1FDDA98C-B36E-406A-A17C-6EBA416C0FE4}" destId="{22E020B9-CBB4-4FE0-B9C8-31770B35220D}" srcOrd="2" destOrd="0" presId="urn:diagrams.loki3.com/BracketList"/>
    <dgm:cxn modelId="{E5B7BABD-07BB-4AAC-8C9E-9065C3E989DC}" type="presParOf" srcId="{1FDDA98C-B36E-406A-A17C-6EBA416C0FE4}" destId="{3F4A985B-F2EE-42AA-8656-72F48C49FB19}" srcOrd="3" destOrd="0" presId="urn:diagrams.loki3.com/BracketList"/>
    <dgm:cxn modelId="{5AD8D488-8314-44B7-BE0A-0EB9AD1283A3}" type="presParOf" srcId="{057F8454-4BB6-4F26-9E98-7611D7F0FB55}" destId="{A4107CE6-30F7-4DFE-AA54-D4B87FA0CD8C}" srcOrd="11" destOrd="0" presId="urn:diagrams.loki3.com/BracketList"/>
    <dgm:cxn modelId="{385F2C72-C112-4A19-A1EB-36F13AB71C15}" type="presParOf" srcId="{057F8454-4BB6-4F26-9E98-7611D7F0FB55}" destId="{D7D95BBF-D39F-46C8-BD70-D15DA95D52C6}" srcOrd="12" destOrd="0" presId="urn:diagrams.loki3.com/BracketList"/>
    <dgm:cxn modelId="{1A9CC544-1451-437A-8F08-87F99951613F}" type="presParOf" srcId="{D7D95BBF-D39F-46C8-BD70-D15DA95D52C6}" destId="{0CD20BC7-C56D-4E6F-8B1A-4237C6089427}" srcOrd="0" destOrd="0" presId="urn:diagrams.loki3.com/BracketList"/>
    <dgm:cxn modelId="{8F1BF371-45B9-4227-80F3-A50A7337899D}" type="presParOf" srcId="{D7D95BBF-D39F-46C8-BD70-D15DA95D52C6}" destId="{FEB7EB45-217B-45FD-A618-3E806DEA5D33}" srcOrd="1" destOrd="0" presId="urn:diagrams.loki3.com/BracketList"/>
    <dgm:cxn modelId="{E8D8FFEB-FE45-4E68-9640-71DEF8152815}" type="presParOf" srcId="{D7D95BBF-D39F-46C8-BD70-D15DA95D52C6}" destId="{2EA2EC1A-E9E7-411B-8542-F4779FB1DF5E}" srcOrd="2" destOrd="0" presId="urn:diagrams.loki3.com/BracketList"/>
    <dgm:cxn modelId="{60558D1A-78E9-4AF4-B097-F79EA45E50EB}" type="presParOf" srcId="{D7D95BBF-D39F-46C8-BD70-D15DA95D52C6}" destId="{CB40C16B-BC55-4F62-8A06-29BE54969F89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1E004B-78A6-4821-80A4-402498A9601E}">
      <dsp:nvSpPr>
        <dsp:cNvPr id="0" name=""/>
        <dsp:cNvSpPr/>
      </dsp:nvSpPr>
      <dsp:spPr>
        <a:xfrm>
          <a:off x="2436" y="232835"/>
          <a:ext cx="1246175" cy="336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43180" rIns="120904" bIns="43180" numCol="1" spcCol="1270" anchor="ctr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Penalty</a:t>
          </a:r>
          <a:endParaRPr lang="en-US" sz="1700" kern="1200" dirty="0"/>
        </a:p>
      </dsp:txBody>
      <dsp:txXfrm>
        <a:off x="2436" y="232835"/>
        <a:ext cx="1246175" cy="336600"/>
      </dsp:txXfrm>
    </dsp:sp>
    <dsp:sp modelId="{A50ED7ED-2127-4722-9954-59FDCB6E3C1B}">
      <dsp:nvSpPr>
        <dsp:cNvPr id="0" name=""/>
        <dsp:cNvSpPr/>
      </dsp:nvSpPr>
      <dsp:spPr>
        <a:xfrm>
          <a:off x="1248612" y="75054"/>
          <a:ext cx="249235" cy="652162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DC01B-4709-400A-B1D9-EAB136747817}">
      <dsp:nvSpPr>
        <dsp:cNvPr id="0" name=""/>
        <dsp:cNvSpPr/>
      </dsp:nvSpPr>
      <dsp:spPr>
        <a:xfrm>
          <a:off x="1597541" y="75054"/>
          <a:ext cx="3389598" cy="6521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de-DE" sz="1700" kern="1200" dirty="0"/>
            <a:t> Ashwatthama </a:t>
          </a:r>
          <a:r>
            <a:rPr lang="de-DE" sz="1700" kern="1200" dirty="0">
              <a:solidFill>
                <a:srgbClr val="FF0000"/>
              </a:solidFill>
            </a:rPr>
            <a:t>– 20 </a:t>
          </a:r>
          <a:r>
            <a:rPr lang="de-DE" sz="1700" kern="1200" dirty="0"/>
            <a:t>reward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de-DE" sz="1700" kern="1200" dirty="0"/>
            <a:t> Kritavarma </a:t>
          </a:r>
          <a:r>
            <a:rPr lang="de-DE" sz="1700" kern="1200" dirty="0">
              <a:solidFill>
                <a:srgbClr val="FF0000"/>
              </a:solidFill>
            </a:rPr>
            <a:t>– 10 </a:t>
          </a:r>
          <a:r>
            <a:rPr lang="de-DE" sz="1700" kern="1200" dirty="0"/>
            <a:t>reward</a:t>
          </a:r>
          <a:endParaRPr lang="en-US" sz="1700" kern="1200" dirty="0"/>
        </a:p>
      </dsp:txBody>
      <dsp:txXfrm>
        <a:off x="1597541" y="75054"/>
        <a:ext cx="3389598" cy="652162"/>
      </dsp:txXfrm>
    </dsp:sp>
    <dsp:sp modelId="{810995D9-D1EC-49C5-89ED-3ACEBA56CA1F}">
      <dsp:nvSpPr>
        <dsp:cNvPr id="0" name=""/>
        <dsp:cNvSpPr/>
      </dsp:nvSpPr>
      <dsp:spPr>
        <a:xfrm>
          <a:off x="2436" y="1082942"/>
          <a:ext cx="1246175" cy="336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43180" rIns="120904" bIns="43180" numCol="1" spcCol="1270" anchor="ctr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Teleport</a:t>
          </a:r>
          <a:endParaRPr lang="en-US" sz="1700" kern="1200" dirty="0"/>
        </a:p>
      </dsp:txBody>
      <dsp:txXfrm>
        <a:off x="2436" y="1082942"/>
        <a:ext cx="1246175" cy="336600"/>
      </dsp:txXfrm>
    </dsp:sp>
    <dsp:sp modelId="{35272306-0319-4746-A21F-3E08F0B04B4C}">
      <dsp:nvSpPr>
        <dsp:cNvPr id="0" name=""/>
        <dsp:cNvSpPr/>
      </dsp:nvSpPr>
      <dsp:spPr>
        <a:xfrm>
          <a:off x="1248612" y="788417"/>
          <a:ext cx="249235" cy="92565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E2E3B8-5D93-4F75-8AF7-4EC0CCD50DAA}">
      <dsp:nvSpPr>
        <dsp:cNvPr id="0" name=""/>
        <dsp:cNvSpPr/>
      </dsp:nvSpPr>
      <dsp:spPr>
        <a:xfrm>
          <a:off x="1597541" y="788417"/>
          <a:ext cx="3389598" cy="9256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de-DE" sz="1700" kern="1200" dirty="0"/>
            <a:t>Shakuni - Teleport (Random)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de-DE" sz="1700" kern="1200" dirty="0"/>
            <a:t>Drona - Teleport (0,0)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de-DE" sz="1700" kern="1200" dirty="0"/>
            <a:t>Dushasan - Teleport (6,6)</a:t>
          </a:r>
          <a:endParaRPr lang="en-US" sz="1700" kern="1200" dirty="0"/>
        </a:p>
      </dsp:txBody>
      <dsp:txXfrm>
        <a:off x="1597541" y="788417"/>
        <a:ext cx="3389598" cy="925650"/>
      </dsp:txXfrm>
    </dsp:sp>
    <dsp:sp modelId="{CB552428-9B85-4305-90E6-E347A9601C0C}">
      <dsp:nvSpPr>
        <dsp:cNvPr id="0" name=""/>
        <dsp:cNvSpPr/>
      </dsp:nvSpPr>
      <dsp:spPr>
        <a:xfrm>
          <a:off x="2436" y="1819643"/>
          <a:ext cx="1246175" cy="568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43180" rIns="120904" bIns="43180" numCol="1" spcCol="1270" anchor="ctr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Freeze action</a:t>
          </a:r>
          <a:endParaRPr lang="en-US" sz="1700" kern="1200" dirty="0"/>
        </a:p>
      </dsp:txBody>
      <dsp:txXfrm>
        <a:off x="2436" y="1819643"/>
        <a:ext cx="1246175" cy="568012"/>
      </dsp:txXfrm>
    </dsp:sp>
    <dsp:sp modelId="{60A626AD-1F2E-41DF-AA64-ACB755354302}">
      <dsp:nvSpPr>
        <dsp:cNvPr id="0" name=""/>
        <dsp:cNvSpPr/>
      </dsp:nvSpPr>
      <dsp:spPr>
        <a:xfrm>
          <a:off x="1248612" y="1775267"/>
          <a:ext cx="249235" cy="656764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572AD6-A72B-4409-8454-EADF5738DABD}">
      <dsp:nvSpPr>
        <dsp:cNvPr id="0" name=""/>
        <dsp:cNvSpPr/>
      </dsp:nvSpPr>
      <dsp:spPr>
        <a:xfrm>
          <a:off x="1597541" y="1775267"/>
          <a:ext cx="3389598" cy="6567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de-DE" sz="1700" kern="1200" dirty="0"/>
            <a:t>Bhishma - Next 4 steps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de-DE" sz="1700" kern="1200" dirty="0"/>
            <a:t>Kripa - Next 2 steps</a:t>
          </a:r>
          <a:endParaRPr lang="en-US" sz="1700" kern="1200" dirty="0"/>
        </a:p>
      </dsp:txBody>
      <dsp:txXfrm>
        <a:off x="1597541" y="1775267"/>
        <a:ext cx="3389598" cy="656764"/>
      </dsp:txXfrm>
    </dsp:sp>
    <dsp:sp modelId="{854B1CA4-8A6F-49B2-A7F5-499B86E4ACEB}">
      <dsp:nvSpPr>
        <dsp:cNvPr id="0" name=""/>
        <dsp:cNvSpPr/>
      </dsp:nvSpPr>
      <dsp:spPr>
        <a:xfrm>
          <a:off x="2436" y="2493231"/>
          <a:ext cx="1246175" cy="568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43180" rIns="120904" bIns="43180" numCol="1" spcCol="1270" anchor="ctr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Restrict Left  action</a:t>
          </a:r>
          <a:endParaRPr lang="en-US" sz="1700" kern="1200" dirty="0"/>
        </a:p>
      </dsp:txBody>
      <dsp:txXfrm>
        <a:off x="2436" y="2493231"/>
        <a:ext cx="1246175" cy="568012"/>
      </dsp:txXfrm>
    </dsp:sp>
    <dsp:sp modelId="{D1F7AE9C-83BA-4800-AB4F-1E67339D2F4B}">
      <dsp:nvSpPr>
        <dsp:cNvPr id="0" name=""/>
        <dsp:cNvSpPr/>
      </dsp:nvSpPr>
      <dsp:spPr>
        <a:xfrm>
          <a:off x="1248612" y="2493231"/>
          <a:ext cx="249235" cy="568012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0C37F3-EA83-47E0-A762-E2602A2B4788}">
      <dsp:nvSpPr>
        <dsp:cNvPr id="0" name=""/>
        <dsp:cNvSpPr/>
      </dsp:nvSpPr>
      <dsp:spPr>
        <a:xfrm>
          <a:off x="1597541" y="2493231"/>
          <a:ext cx="3389598" cy="5680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de-DE" sz="1700" kern="1200" dirty="0"/>
            <a:t>Jayadratha - (3,5) to </a:t>
          </a:r>
          <a:r>
            <a:rPr lang="de-DE" sz="1700" kern="1200" dirty="0">
              <a:solidFill>
                <a:srgbClr val="FF0000"/>
              </a:solidFill>
            </a:rPr>
            <a:t>goal  (3,3)</a:t>
          </a:r>
          <a:endParaRPr lang="en-US" sz="1700" kern="1200" dirty="0">
            <a:solidFill>
              <a:srgbClr val="FF0000"/>
            </a:solidFill>
          </a:endParaRPr>
        </a:p>
      </dsp:txBody>
      <dsp:txXfrm>
        <a:off x="1597541" y="2493231"/>
        <a:ext cx="3389598" cy="568012"/>
      </dsp:txXfrm>
    </dsp:sp>
    <dsp:sp modelId="{016615FD-5DEC-42D6-A4D0-DAC846F854A8}">
      <dsp:nvSpPr>
        <dsp:cNvPr id="0" name=""/>
        <dsp:cNvSpPr/>
      </dsp:nvSpPr>
      <dsp:spPr>
        <a:xfrm>
          <a:off x="2436" y="3122444"/>
          <a:ext cx="1246175" cy="568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43180" rIns="120904" bIns="43180" numCol="1" spcCol="1270" anchor="ctr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Health score</a:t>
          </a:r>
          <a:endParaRPr lang="en-US" sz="1700" kern="1200" dirty="0"/>
        </a:p>
      </dsp:txBody>
      <dsp:txXfrm>
        <a:off x="2436" y="3122444"/>
        <a:ext cx="1246175" cy="568012"/>
      </dsp:txXfrm>
    </dsp:sp>
    <dsp:sp modelId="{7E1CA661-593D-4130-AA2D-1DED6E555118}">
      <dsp:nvSpPr>
        <dsp:cNvPr id="0" name=""/>
        <dsp:cNvSpPr/>
      </dsp:nvSpPr>
      <dsp:spPr>
        <a:xfrm>
          <a:off x="1248612" y="3122444"/>
          <a:ext cx="249235" cy="568012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097320-BFA6-4E7F-A4AA-0CAD7480023A}">
      <dsp:nvSpPr>
        <dsp:cNvPr id="0" name=""/>
        <dsp:cNvSpPr/>
      </dsp:nvSpPr>
      <dsp:spPr>
        <a:xfrm>
          <a:off x="1597541" y="3122444"/>
          <a:ext cx="3389598" cy="5680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de-DE" sz="1700" kern="1200" dirty="0"/>
            <a:t>Karn - 3 </a:t>
          </a:r>
          <a:r>
            <a:rPr lang="de-DE" sz="1700" kern="1200" dirty="0">
              <a:sym typeface="Wingdings" panose="05000000000000000000" pitchFamily="2" charset="2"/>
            </a:rPr>
            <a:t></a:t>
          </a:r>
          <a:r>
            <a:rPr lang="de-DE" sz="1700" kern="1200" dirty="0"/>
            <a:t> </a:t>
          </a:r>
          <a:r>
            <a:rPr lang="de-DE" sz="1700" kern="1200" dirty="0">
              <a:solidFill>
                <a:srgbClr val="FF0000"/>
              </a:solidFill>
            </a:rPr>
            <a:t>0 += Penalty</a:t>
          </a:r>
          <a:endParaRPr lang="en-US" sz="1700" kern="1200" dirty="0">
            <a:solidFill>
              <a:srgbClr val="FF0000"/>
            </a:solidFill>
          </a:endParaRPr>
        </a:p>
      </dsp:txBody>
      <dsp:txXfrm>
        <a:off x="1597541" y="3122444"/>
        <a:ext cx="3389598" cy="568012"/>
      </dsp:txXfrm>
    </dsp:sp>
    <dsp:sp modelId="{DAD51A06-3646-4AF7-BC4C-024B5FD28BF5}">
      <dsp:nvSpPr>
        <dsp:cNvPr id="0" name=""/>
        <dsp:cNvSpPr/>
      </dsp:nvSpPr>
      <dsp:spPr>
        <a:xfrm>
          <a:off x="2436" y="3751656"/>
          <a:ext cx="1246175" cy="568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43180" rIns="120904" bIns="43180" numCol="1" spcCol="1270" anchor="ctr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Score multipier</a:t>
          </a:r>
          <a:endParaRPr lang="en-US" sz="1700" kern="1200" dirty="0"/>
        </a:p>
      </dsp:txBody>
      <dsp:txXfrm>
        <a:off x="2436" y="3751656"/>
        <a:ext cx="1246175" cy="568012"/>
      </dsp:txXfrm>
    </dsp:sp>
    <dsp:sp modelId="{1F1FA0A8-19D1-4B70-AAEF-C9B93251A7AB}">
      <dsp:nvSpPr>
        <dsp:cNvPr id="0" name=""/>
        <dsp:cNvSpPr/>
      </dsp:nvSpPr>
      <dsp:spPr>
        <a:xfrm>
          <a:off x="1248612" y="3751656"/>
          <a:ext cx="249235" cy="568012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4A985B-F2EE-42AA-8656-72F48C49FB19}">
      <dsp:nvSpPr>
        <dsp:cNvPr id="0" name=""/>
        <dsp:cNvSpPr/>
      </dsp:nvSpPr>
      <dsp:spPr>
        <a:xfrm>
          <a:off x="1597541" y="3751656"/>
          <a:ext cx="3389598" cy="5680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de-DE" sz="1700" kern="1200" dirty="0"/>
            <a:t>Balaram - Reward : X </a:t>
          </a:r>
          <a:r>
            <a:rPr lang="de-DE" sz="1700" kern="1200" dirty="0">
              <a:sym typeface="Wingdings" panose="05000000000000000000" pitchFamily="2" charset="2"/>
            </a:rPr>
            <a:t></a:t>
          </a:r>
          <a:r>
            <a:rPr lang="de-DE" sz="1700" kern="1200" dirty="0"/>
            <a:t> </a:t>
          </a:r>
          <a:r>
            <a:rPr lang="de-DE" sz="1700" kern="1200" dirty="0">
              <a:solidFill>
                <a:srgbClr val="FF0000"/>
              </a:solidFill>
            </a:rPr>
            <a:t>4X</a:t>
          </a:r>
          <a:endParaRPr lang="en-US" sz="1700" kern="1200" dirty="0">
            <a:solidFill>
              <a:srgbClr val="FF0000"/>
            </a:solidFill>
          </a:endParaRPr>
        </a:p>
      </dsp:txBody>
      <dsp:txXfrm>
        <a:off x="1597541" y="3751656"/>
        <a:ext cx="3389598" cy="568012"/>
      </dsp:txXfrm>
    </dsp:sp>
    <dsp:sp modelId="{0CD20BC7-C56D-4E6F-8B1A-4237C6089427}">
      <dsp:nvSpPr>
        <dsp:cNvPr id="0" name=""/>
        <dsp:cNvSpPr/>
      </dsp:nvSpPr>
      <dsp:spPr>
        <a:xfrm>
          <a:off x="2436" y="4396647"/>
          <a:ext cx="1246175" cy="336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43180" rIns="120904" bIns="43180" numCol="1" spcCol="1270" anchor="ctr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/>
            <a:t>Game over</a:t>
          </a:r>
          <a:endParaRPr lang="en-US" sz="1700" kern="1200"/>
        </a:p>
      </dsp:txBody>
      <dsp:txXfrm>
        <a:off x="2436" y="4396647"/>
        <a:ext cx="1246175" cy="336600"/>
      </dsp:txXfrm>
    </dsp:sp>
    <dsp:sp modelId="{FEB7EB45-217B-45FD-A618-3E806DEA5D33}">
      <dsp:nvSpPr>
        <dsp:cNvPr id="0" name=""/>
        <dsp:cNvSpPr/>
      </dsp:nvSpPr>
      <dsp:spPr>
        <a:xfrm>
          <a:off x="1248612" y="4380869"/>
          <a:ext cx="249235" cy="36815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40C16B-BC55-4F62-8A06-29BE54969F89}">
      <dsp:nvSpPr>
        <dsp:cNvPr id="0" name=""/>
        <dsp:cNvSpPr/>
      </dsp:nvSpPr>
      <dsp:spPr>
        <a:xfrm>
          <a:off x="1597541" y="4380869"/>
          <a:ext cx="3389598" cy="3681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de-DE" sz="1700" kern="1200" dirty="0">
              <a:solidFill>
                <a:schemeClr val="bg1"/>
              </a:solidFill>
              <a:sym typeface="Wingdings" panose="05000000000000000000" pitchFamily="2" charset="2"/>
            </a:rPr>
            <a:t> Vikarna - </a:t>
          </a:r>
          <a:r>
            <a:rPr lang="de-DE" sz="1700" kern="1200" dirty="0">
              <a:solidFill>
                <a:srgbClr val="FF0000"/>
              </a:solidFill>
              <a:sym typeface="Wingdings" panose="05000000000000000000" pitchFamily="2" charset="2"/>
            </a:rPr>
            <a:t>  </a:t>
          </a:r>
          <a:endParaRPr lang="en-US" sz="1700" kern="1200" dirty="0">
            <a:solidFill>
              <a:srgbClr val="FF0000"/>
            </a:solidFill>
          </a:endParaRPr>
        </a:p>
      </dsp:txBody>
      <dsp:txXfrm>
        <a:off x="1597541" y="4380869"/>
        <a:ext cx="3389598" cy="3681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1C5CDB-4DD3-4616-A2B1-CADC4CFE2E43}" type="datetimeFigureOut">
              <a:rPr lang="de-DE" smtClean="0"/>
              <a:t>07.07.2024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BB78E7-9FC0-46C6-A5A3-AA04B3BC5A4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0901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B78E7-9FC0-46C6-A5A3-AA04B3BC5A4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2984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B78E7-9FC0-46C6-A5A3-AA04B3BC5A4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724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B78E7-9FC0-46C6-A5A3-AA04B3BC5A47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3189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B78E7-9FC0-46C6-A5A3-AA04B3BC5A47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4459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955220B0-981B-4B91-8046-7C7E0856AB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000" y="3582391"/>
            <a:ext cx="6134100" cy="165477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>
              <a:lnSpc>
                <a:spcPct val="80000"/>
              </a:lnSpc>
              <a:buNone/>
              <a:defRPr sz="3800" b="1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z="3800" b="1" dirty="0">
                <a:solidFill>
                  <a:schemeClr val="bg1"/>
                </a:solidFill>
                <a:latin typeface="+mj-lt"/>
              </a:rPr>
              <a:t>Willkommen an der</a:t>
            </a:r>
          </a:p>
          <a:p>
            <a:r>
              <a:rPr lang="de-DE" sz="3800" b="1" dirty="0">
                <a:solidFill>
                  <a:schemeClr val="bg1"/>
                </a:solidFill>
                <a:latin typeface="+mj-lt"/>
              </a:rPr>
              <a:t>Technischen Hochschule Ingolstadt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DFEA872E-0143-412F-8A3E-399C96D85C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21725" y="6231025"/>
            <a:ext cx="2743200" cy="36512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600" b="1">
                <a:solidFill>
                  <a:srgbClr val="00599C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99ABBF9E-483A-49E3-B63F-F34D49842C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9001" y="5440363"/>
            <a:ext cx="6311900" cy="5524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2800" b="0" i="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33336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2092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31">
          <p15:clr>
            <a:srgbClr val="FBAE40"/>
          </p15:clr>
        </p15:guide>
        <p15:guide id="4" orient="horz" pos="4085">
          <p15:clr>
            <a:srgbClr val="FBAE40"/>
          </p15:clr>
        </p15:guide>
        <p15:guide id="5" pos="234">
          <p15:clr>
            <a:srgbClr val="FBAE40"/>
          </p15:clr>
        </p15:guide>
        <p15:guide id="6" pos="7222">
          <p15:clr>
            <a:srgbClr val="FBAE40"/>
          </p15:clr>
        </p15:guide>
        <p15:guide id="7" orient="horz" pos="325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E2D6EFB-4C49-570C-61D9-7E44A040D2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FEC2A8-9949-D70D-F0E8-34F91D6DF8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200" b="1" i="0" u="none" strike="noStrike" kern="1200" cap="none" spc="0" normalizeH="0" baseline="0" noProof="0" dirty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5" name="Titelplatzhalter 1">
            <a:extLst>
              <a:ext uri="{FF2B5EF4-FFF2-40B4-BE49-F238E27FC236}">
                <a16:creationId xmlns:a16="http://schemas.microsoft.com/office/drawing/2014/main" id="{28A6E2C8-0724-8FBD-37E0-84AD813C23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460" y="664647"/>
            <a:ext cx="10132340" cy="709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0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Überschrift 2</a:t>
            </a:r>
          </a:p>
        </p:txBody>
      </p:sp>
      <p:sp>
        <p:nvSpPr>
          <p:cNvPr id="7" name="Inhaltsplatzhalter 8">
            <a:extLst>
              <a:ext uri="{FF2B5EF4-FFF2-40B4-BE49-F238E27FC236}">
                <a16:creationId xmlns:a16="http://schemas.microsoft.com/office/drawing/2014/main" id="{755DAC17-192C-C2BB-264C-B8C5B802E13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472167"/>
            <a:ext cx="10134600" cy="504825"/>
          </a:xfrm>
        </p:spPr>
        <p:txBody>
          <a:bodyPr/>
          <a:lstStyle>
            <a:lvl1pPr marL="0" indent="0">
              <a:buNone/>
              <a:defRPr sz="2000">
                <a:solidFill>
                  <a:srgbClr val="005A96"/>
                </a:solidFill>
              </a:defRPr>
            </a:lvl1pPr>
          </a:lstStyle>
          <a:p>
            <a:pPr lvl="0"/>
            <a:r>
              <a:rPr lang="de-DE" dirty="0"/>
              <a:t>Überschrift 1</a:t>
            </a:r>
          </a:p>
        </p:txBody>
      </p:sp>
    </p:spTree>
    <p:extLst>
      <p:ext uri="{BB962C8B-B14F-4D97-AF65-F5344CB8AC3E}">
        <p14:creationId xmlns:p14="http://schemas.microsoft.com/office/powerpoint/2010/main" val="4274966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fz.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/>
          </a:p>
        </p:txBody>
      </p:sp>
      <p:sp>
        <p:nvSpPr>
          <p:cNvPr id="18" name="Textplatzhalter 15"/>
          <p:cNvSpPr>
            <a:spLocks noGrp="1"/>
          </p:cNvSpPr>
          <p:nvPr>
            <p:ph type="body" sz="quarter" idx="20"/>
          </p:nvPr>
        </p:nvSpPr>
        <p:spPr>
          <a:xfrm>
            <a:off x="632884" y="1771655"/>
            <a:ext cx="5401253" cy="4739759"/>
          </a:xfrm>
          <a:prstGeom prst="rect">
            <a:avLst/>
          </a:prstGeom>
        </p:spPr>
        <p:txBody>
          <a:bodyPr/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6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6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6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6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6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2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10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5DF636-10E3-C843-BAEB-4F17E52BCE01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07937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1051" y="426565"/>
            <a:ext cx="9401175" cy="644525"/>
          </a:xfrm>
          <a:prstGeom prst="rect">
            <a:avLst/>
          </a:prstGeom>
        </p:spPr>
        <p:txBody>
          <a:bodyPr/>
          <a:lstStyle>
            <a:lvl1pPr>
              <a:defRPr sz="3200"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1052" y="1652705"/>
            <a:ext cx="11496675" cy="394681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9240765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AD6A65-D5C1-62AA-1185-F250E93E1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100B22-DF33-65BB-0007-83E000494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CF9979-3C66-1549-190E-5E0F6FBD1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E9FB2-15AD-4BAD-B5DA-63EA35E480F0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elplatzhalter 1">
            <a:extLst>
              <a:ext uri="{FF2B5EF4-FFF2-40B4-BE49-F238E27FC236}">
                <a16:creationId xmlns:a16="http://schemas.microsoft.com/office/drawing/2014/main" id="{17CD2510-B24F-E08D-439F-08B03EA5DB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6362" y="520624"/>
            <a:ext cx="10515600" cy="1020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j-ea"/>
                <a:cs typeface="+mj-cs"/>
              </a:rPr>
              <a:t>Mastertitelformat bearbeiten</a:t>
            </a:r>
            <a:br>
              <a:rPr lang="de-DE" dirty="0"/>
            </a:br>
            <a:r>
              <a:rPr lang="de-DE" dirty="0"/>
              <a:t>Mastertitelformat bearbeiten</a:t>
            </a:r>
          </a:p>
        </p:txBody>
      </p:sp>
      <p:sp>
        <p:nvSpPr>
          <p:cNvPr id="8" name="Rechteck 2">
            <a:extLst>
              <a:ext uri="{FF2B5EF4-FFF2-40B4-BE49-F238E27FC236}">
                <a16:creationId xmlns:a16="http://schemas.microsoft.com/office/drawing/2014/main" id="{7797BBE1-954D-E4C1-E1DC-637E28421130}"/>
              </a:ext>
            </a:extLst>
          </p:cNvPr>
          <p:cNvSpPr/>
          <p:nvPr userDrawn="1"/>
        </p:nvSpPr>
        <p:spPr>
          <a:xfrm rot="900000">
            <a:off x="7915061" y="2023018"/>
            <a:ext cx="4743438" cy="5570800"/>
          </a:xfrm>
          <a:custGeom>
            <a:avLst/>
            <a:gdLst>
              <a:gd name="connsiteX0" fmla="*/ 0 w 4937060"/>
              <a:gd name="connsiteY0" fmla="*/ 0 h 5843634"/>
              <a:gd name="connsiteX1" fmla="*/ 4937060 w 4937060"/>
              <a:gd name="connsiteY1" fmla="*/ 0 h 5843634"/>
              <a:gd name="connsiteX2" fmla="*/ 4937060 w 4937060"/>
              <a:gd name="connsiteY2" fmla="*/ 5843634 h 5843634"/>
              <a:gd name="connsiteX3" fmla="*/ 0 w 4937060"/>
              <a:gd name="connsiteY3" fmla="*/ 5843634 h 5843634"/>
              <a:gd name="connsiteX4" fmla="*/ 0 w 4937060"/>
              <a:gd name="connsiteY4" fmla="*/ 0 h 5843634"/>
              <a:gd name="connsiteX0" fmla="*/ 0 w 4937060"/>
              <a:gd name="connsiteY0" fmla="*/ 3186 h 5846820"/>
              <a:gd name="connsiteX1" fmla="*/ 3593274 w 4937060"/>
              <a:gd name="connsiteY1" fmla="*/ 0 h 5846820"/>
              <a:gd name="connsiteX2" fmla="*/ 4937060 w 4937060"/>
              <a:gd name="connsiteY2" fmla="*/ 5846820 h 5846820"/>
              <a:gd name="connsiteX3" fmla="*/ 0 w 4937060"/>
              <a:gd name="connsiteY3" fmla="*/ 5846820 h 5846820"/>
              <a:gd name="connsiteX4" fmla="*/ 0 w 4937060"/>
              <a:gd name="connsiteY4" fmla="*/ 3186 h 5846820"/>
              <a:gd name="connsiteX0" fmla="*/ 0 w 4743438"/>
              <a:gd name="connsiteY0" fmla="*/ 3186 h 5846820"/>
              <a:gd name="connsiteX1" fmla="*/ 3593274 w 4743438"/>
              <a:gd name="connsiteY1" fmla="*/ 0 h 5846820"/>
              <a:gd name="connsiteX2" fmla="*/ 4743438 w 4743438"/>
              <a:gd name="connsiteY2" fmla="*/ 4302594 h 5846820"/>
              <a:gd name="connsiteX3" fmla="*/ 0 w 4743438"/>
              <a:gd name="connsiteY3" fmla="*/ 5846820 h 5846820"/>
              <a:gd name="connsiteX4" fmla="*/ 0 w 4743438"/>
              <a:gd name="connsiteY4" fmla="*/ 3186 h 5846820"/>
              <a:gd name="connsiteX0" fmla="*/ 0 w 4743438"/>
              <a:gd name="connsiteY0" fmla="*/ 3186 h 5570800"/>
              <a:gd name="connsiteX1" fmla="*/ 3593274 w 4743438"/>
              <a:gd name="connsiteY1" fmla="*/ 0 h 5570800"/>
              <a:gd name="connsiteX2" fmla="*/ 4743438 w 4743438"/>
              <a:gd name="connsiteY2" fmla="*/ 4302594 h 5570800"/>
              <a:gd name="connsiteX3" fmla="*/ 3093 w 4743438"/>
              <a:gd name="connsiteY3" fmla="*/ 5570800 h 5570800"/>
              <a:gd name="connsiteX4" fmla="*/ 0 w 4743438"/>
              <a:gd name="connsiteY4" fmla="*/ 3186 h 557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3438" h="5570800">
                <a:moveTo>
                  <a:pt x="0" y="3186"/>
                </a:moveTo>
                <a:lnTo>
                  <a:pt x="3593274" y="0"/>
                </a:lnTo>
                <a:lnTo>
                  <a:pt x="4743438" y="4302594"/>
                </a:lnTo>
                <a:lnTo>
                  <a:pt x="3093" y="5570800"/>
                </a:lnTo>
                <a:lnTo>
                  <a:pt x="0" y="3186"/>
                </a:lnTo>
                <a:close/>
              </a:path>
            </a:pathLst>
          </a:custGeom>
          <a:solidFill>
            <a:srgbClr val="005A9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kzidenz-Grotesk Next Regula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6308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1051" y="426565"/>
            <a:ext cx="9401175" cy="644525"/>
          </a:xfrm>
          <a:prstGeom prst="rect">
            <a:avLst/>
          </a:prstGeom>
        </p:spPr>
        <p:txBody>
          <a:bodyPr/>
          <a:lstStyle>
            <a:lvl1pPr>
              <a:defRPr sz="3200"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350838" y="1658364"/>
            <a:ext cx="11507787" cy="394115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1982192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1051" y="426565"/>
            <a:ext cx="9401175" cy="644525"/>
          </a:xfrm>
          <a:prstGeom prst="rect">
            <a:avLst/>
          </a:prstGeom>
        </p:spPr>
        <p:txBody>
          <a:bodyPr/>
          <a:lstStyle>
            <a:lvl1pPr>
              <a:defRPr sz="3200"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1052" y="1652705"/>
            <a:ext cx="11496675" cy="394681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115910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48006" y="1639492"/>
            <a:ext cx="5487185" cy="3941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81946" y="1620640"/>
            <a:ext cx="5480905" cy="396002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351051" y="426565"/>
            <a:ext cx="9401175" cy="644525"/>
          </a:xfrm>
          <a:prstGeom prst="rect">
            <a:avLst/>
          </a:prstGeom>
        </p:spPr>
        <p:txBody>
          <a:bodyPr/>
          <a:lstStyle>
            <a:lvl1pPr>
              <a:defRPr sz="3200"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0638704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56115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Zwischentitel / Kapitel / neuer 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3751036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Foliennummernplatzhalt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D8FB2E-9454-CC40-B155-B924620EFC86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3864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67520-7C8F-7613-5DF1-EFDF91368F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744855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E8A0071-FB47-AC68-D7DB-3B7970DE04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744855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2ADB0B-7CAA-17E0-560E-EDE236D7D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779BA7-0B48-B00D-6BAF-B396D1180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8" name="Rechteck 2">
            <a:extLst>
              <a:ext uri="{FF2B5EF4-FFF2-40B4-BE49-F238E27FC236}">
                <a16:creationId xmlns:a16="http://schemas.microsoft.com/office/drawing/2014/main" id="{18D1FF35-9BF2-B781-1F61-D38E0058699D}"/>
              </a:ext>
            </a:extLst>
          </p:cNvPr>
          <p:cNvSpPr/>
          <p:nvPr userDrawn="1"/>
        </p:nvSpPr>
        <p:spPr>
          <a:xfrm rot="900000">
            <a:off x="7915061" y="2023018"/>
            <a:ext cx="4743438" cy="5570800"/>
          </a:xfrm>
          <a:custGeom>
            <a:avLst/>
            <a:gdLst>
              <a:gd name="connsiteX0" fmla="*/ 0 w 4937060"/>
              <a:gd name="connsiteY0" fmla="*/ 0 h 5843634"/>
              <a:gd name="connsiteX1" fmla="*/ 4937060 w 4937060"/>
              <a:gd name="connsiteY1" fmla="*/ 0 h 5843634"/>
              <a:gd name="connsiteX2" fmla="*/ 4937060 w 4937060"/>
              <a:gd name="connsiteY2" fmla="*/ 5843634 h 5843634"/>
              <a:gd name="connsiteX3" fmla="*/ 0 w 4937060"/>
              <a:gd name="connsiteY3" fmla="*/ 5843634 h 5843634"/>
              <a:gd name="connsiteX4" fmla="*/ 0 w 4937060"/>
              <a:gd name="connsiteY4" fmla="*/ 0 h 5843634"/>
              <a:gd name="connsiteX0" fmla="*/ 0 w 4937060"/>
              <a:gd name="connsiteY0" fmla="*/ 3186 h 5846820"/>
              <a:gd name="connsiteX1" fmla="*/ 3593274 w 4937060"/>
              <a:gd name="connsiteY1" fmla="*/ 0 h 5846820"/>
              <a:gd name="connsiteX2" fmla="*/ 4937060 w 4937060"/>
              <a:gd name="connsiteY2" fmla="*/ 5846820 h 5846820"/>
              <a:gd name="connsiteX3" fmla="*/ 0 w 4937060"/>
              <a:gd name="connsiteY3" fmla="*/ 5846820 h 5846820"/>
              <a:gd name="connsiteX4" fmla="*/ 0 w 4937060"/>
              <a:gd name="connsiteY4" fmla="*/ 3186 h 5846820"/>
              <a:gd name="connsiteX0" fmla="*/ 0 w 4743438"/>
              <a:gd name="connsiteY0" fmla="*/ 3186 h 5846820"/>
              <a:gd name="connsiteX1" fmla="*/ 3593274 w 4743438"/>
              <a:gd name="connsiteY1" fmla="*/ 0 h 5846820"/>
              <a:gd name="connsiteX2" fmla="*/ 4743438 w 4743438"/>
              <a:gd name="connsiteY2" fmla="*/ 4302594 h 5846820"/>
              <a:gd name="connsiteX3" fmla="*/ 0 w 4743438"/>
              <a:gd name="connsiteY3" fmla="*/ 5846820 h 5846820"/>
              <a:gd name="connsiteX4" fmla="*/ 0 w 4743438"/>
              <a:gd name="connsiteY4" fmla="*/ 3186 h 5846820"/>
              <a:gd name="connsiteX0" fmla="*/ 0 w 4743438"/>
              <a:gd name="connsiteY0" fmla="*/ 3186 h 5570800"/>
              <a:gd name="connsiteX1" fmla="*/ 3593274 w 4743438"/>
              <a:gd name="connsiteY1" fmla="*/ 0 h 5570800"/>
              <a:gd name="connsiteX2" fmla="*/ 4743438 w 4743438"/>
              <a:gd name="connsiteY2" fmla="*/ 4302594 h 5570800"/>
              <a:gd name="connsiteX3" fmla="*/ 3093 w 4743438"/>
              <a:gd name="connsiteY3" fmla="*/ 5570800 h 5570800"/>
              <a:gd name="connsiteX4" fmla="*/ 0 w 4743438"/>
              <a:gd name="connsiteY4" fmla="*/ 3186 h 557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3438" h="5570800">
                <a:moveTo>
                  <a:pt x="0" y="3186"/>
                </a:moveTo>
                <a:lnTo>
                  <a:pt x="3593274" y="0"/>
                </a:lnTo>
                <a:lnTo>
                  <a:pt x="4743438" y="4302594"/>
                </a:lnTo>
                <a:lnTo>
                  <a:pt x="3093" y="5570800"/>
                </a:lnTo>
                <a:lnTo>
                  <a:pt x="0" y="3186"/>
                </a:lnTo>
                <a:close/>
              </a:path>
            </a:pathLst>
          </a:custGeom>
          <a:solidFill>
            <a:srgbClr val="005A9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kzidenz-Grotesk Next Regula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99856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3" y="1770964"/>
            <a:ext cx="11064000" cy="47404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15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5" name="Foliennummernplatzhalt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A07125-F287-674A-B4D8-FED3251FDE20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01C0FF0-7DE2-2B0A-9495-E7604AF156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816" y="346585"/>
            <a:ext cx="755370" cy="61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5192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3" y="1770960"/>
            <a:ext cx="11064000" cy="10643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20" name="Textplatzhalter 15"/>
          <p:cNvSpPr>
            <a:spLocks noGrp="1"/>
          </p:cNvSpPr>
          <p:nvPr>
            <p:ph type="body" sz="quarter" idx="19"/>
          </p:nvPr>
        </p:nvSpPr>
        <p:spPr>
          <a:xfrm>
            <a:off x="632884" y="2978941"/>
            <a:ext cx="11063816" cy="3528000"/>
          </a:xfrm>
          <a:prstGeom prst="rect">
            <a:avLst/>
          </a:prstGeom>
        </p:spPr>
        <p:txBody>
          <a:bodyPr/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6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6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6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6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6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5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6" name="Foliennummernplatzhalter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4D81EC-8C31-054F-B717-4ACEB33BE349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27556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platzhalter 15"/>
          <p:cNvSpPr>
            <a:spLocks noGrp="1"/>
          </p:cNvSpPr>
          <p:nvPr>
            <p:ph type="body" sz="quarter" idx="19"/>
          </p:nvPr>
        </p:nvSpPr>
        <p:spPr>
          <a:xfrm>
            <a:off x="632884" y="1766888"/>
            <a:ext cx="11063816" cy="4741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8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8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8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8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8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0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5" name="Foliennummernplatzhalter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E9E765-94CE-0941-BE99-F43834E80C33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54211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3604" y="1767840"/>
            <a:ext cx="11055617" cy="47412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14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5" name="Foliennummernplatzhalt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A4BB87-D65B-B741-90D0-3BFE1FF2D190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94769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8" y="1770964"/>
            <a:ext cx="5402103" cy="47404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/>
          </a:p>
        </p:txBody>
      </p:sp>
      <p:sp>
        <p:nvSpPr>
          <p:cNvPr id="15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Foliennummernplatzhalter 10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549947-ECEE-CD4E-8E00-25DB9EFCD1C0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46344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/>
          </a:p>
        </p:txBody>
      </p:sp>
      <p:sp>
        <p:nvSpPr>
          <p:cNvPr id="15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0" name="Bildplatzhalter 13"/>
          <p:cNvSpPr>
            <a:spLocks noGrp="1"/>
          </p:cNvSpPr>
          <p:nvPr>
            <p:ph type="pic" sz="quarter" idx="18"/>
          </p:nvPr>
        </p:nvSpPr>
        <p:spPr>
          <a:xfrm>
            <a:off x="632368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/>
          </a:p>
        </p:txBody>
      </p:sp>
      <p:sp>
        <p:nvSpPr>
          <p:cNvPr id="11" name="Textplatzhalter 16"/>
          <p:cNvSpPr>
            <a:spLocks noGrp="1"/>
          </p:cNvSpPr>
          <p:nvPr>
            <p:ph type="body" sz="quarter" idx="19"/>
          </p:nvPr>
        </p:nvSpPr>
        <p:spPr>
          <a:xfrm>
            <a:off x="632369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Foliennummernplatzhalter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C90C2B-DDFC-DE4D-9708-9CA1E81D3CA7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6326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.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/>
          </a:p>
        </p:txBody>
      </p:sp>
      <p:sp>
        <p:nvSpPr>
          <p:cNvPr id="18" name="Textplatzhalter 15"/>
          <p:cNvSpPr>
            <a:spLocks noGrp="1"/>
          </p:cNvSpPr>
          <p:nvPr>
            <p:ph type="body" sz="quarter" idx="20"/>
          </p:nvPr>
        </p:nvSpPr>
        <p:spPr>
          <a:xfrm>
            <a:off x="632884" y="1771655"/>
            <a:ext cx="5401253" cy="4739759"/>
          </a:xfrm>
          <a:prstGeom prst="rect">
            <a:avLst/>
          </a:prstGeom>
        </p:spPr>
        <p:txBody>
          <a:bodyPr/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6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6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6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6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6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2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10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5DF636-10E3-C843-BAEB-4F17E52BCE01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1528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Aufz.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8" y="1770960"/>
            <a:ext cx="5402103" cy="16099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/>
          </a:p>
        </p:txBody>
      </p:sp>
      <p:sp>
        <p:nvSpPr>
          <p:cNvPr id="23" name="Textplatzhalter 15"/>
          <p:cNvSpPr>
            <a:spLocks noGrp="1"/>
          </p:cNvSpPr>
          <p:nvPr>
            <p:ph type="body" sz="quarter" idx="20"/>
          </p:nvPr>
        </p:nvSpPr>
        <p:spPr>
          <a:xfrm>
            <a:off x="632884" y="3541926"/>
            <a:ext cx="5401253" cy="2969489"/>
          </a:xfrm>
          <a:prstGeom prst="rect">
            <a:avLst/>
          </a:prstGeom>
        </p:spPr>
        <p:txBody>
          <a:bodyPr/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6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6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6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6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6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6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5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Foliennummernplatzhalter 10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35EDBF-F42E-4A47-ACDB-0E72DDFC05E8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87728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955220B0-981B-4B91-8046-7C7E0856AB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00" y="3372107"/>
            <a:ext cx="5368925" cy="165477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r">
              <a:lnSpc>
                <a:spcPct val="80000"/>
              </a:lnSpc>
              <a:buNone/>
              <a:defRPr sz="3600" i="1">
                <a:solidFill>
                  <a:srgbClr val="00599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DFEA872E-0143-412F-8A3E-399C96D85C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21725" y="6231025"/>
            <a:ext cx="2743200" cy="36512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600">
                <a:solidFill>
                  <a:srgbClr val="00599C"/>
                </a:solidFill>
              </a:defRPr>
            </a:lvl1pPr>
          </a:lstStyle>
          <a:p>
            <a:fld id="{54E47B7E-1879-468C-AC6C-74FE3DD743D1}" type="datetime1">
              <a:rPr lang="de-DE" smtClean="0"/>
              <a:pPr/>
              <a:t>07.07.2024</a:t>
            </a:fld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99ABBF9E-483A-49E3-B63F-F34D49842C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5160963"/>
            <a:ext cx="5368925" cy="5524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600" b="1" i="1" baseline="0">
                <a:solidFill>
                  <a:srgbClr val="575756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2489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/>
  <p:extLst>
    <p:ext uri="{DCECCB84-F9BA-43D5-87BE-67443E8EF086}">
      <p15:sldGuideLst xmlns:p15="http://schemas.microsoft.com/office/powerpoint/2012/main">
        <p15:guide id="1" orient="horz" pos="2092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31">
          <p15:clr>
            <a:srgbClr val="FBAE40"/>
          </p15:clr>
        </p15:guide>
        <p15:guide id="4" orient="horz" pos="4085">
          <p15:clr>
            <a:srgbClr val="FBAE40"/>
          </p15:clr>
        </p15:guide>
        <p15:guide id="5" pos="234">
          <p15:clr>
            <a:srgbClr val="FBAE40"/>
          </p15:clr>
        </p15:guide>
        <p15:guide id="6" pos="7222">
          <p15:clr>
            <a:srgbClr val="FBAE40"/>
          </p15:clr>
        </p15:guide>
        <p15:guide id="7" orient="horz" pos="325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AD6A65-D5C1-62AA-1185-F250E93E1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100B22-DF33-65BB-0007-83E000494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CF9979-3C66-1549-190E-5E0F6FBD1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8" name="Rechteck 2">
            <a:extLst>
              <a:ext uri="{FF2B5EF4-FFF2-40B4-BE49-F238E27FC236}">
                <a16:creationId xmlns:a16="http://schemas.microsoft.com/office/drawing/2014/main" id="{7797BBE1-954D-E4C1-E1DC-637E28421130}"/>
              </a:ext>
            </a:extLst>
          </p:cNvPr>
          <p:cNvSpPr/>
          <p:nvPr userDrawn="1"/>
        </p:nvSpPr>
        <p:spPr>
          <a:xfrm rot="900000">
            <a:off x="7915061" y="2023018"/>
            <a:ext cx="4743438" cy="5570800"/>
          </a:xfrm>
          <a:custGeom>
            <a:avLst/>
            <a:gdLst>
              <a:gd name="connsiteX0" fmla="*/ 0 w 4937060"/>
              <a:gd name="connsiteY0" fmla="*/ 0 h 5843634"/>
              <a:gd name="connsiteX1" fmla="*/ 4937060 w 4937060"/>
              <a:gd name="connsiteY1" fmla="*/ 0 h 5843634"/>
              <a:gd name="connsiteX2" fmla="*/ 4937060 w 4937060"/>
              <a:gd name="connsiteY2" fmla="*/ 5843634 h 5843634"/>
              <a:gd name="connsiteX3" fmla="*/ 0 w 4937060"/>
              <a:gd name="connsiteY3" fmla="*/ 5843634 h 5843634"/>
              <a:gd name="connsiteX4" fmla="*/ 0 w 4937060"/>
              <a:gd name="connsiteY4" fmla="*/ 0 h 5843634"/>
              <a:gd name="connsiteX0" fmla="*/ 0 w 4937060"/>
              <a:gd name="connsiteY0" fmla="*/ 3186 h 5846820"/>
              <a:gd name="connsiteX1" fmla="*/ 3593274 w 4937060"/>
              <a:gd name="connsiteY1" fmla="*/ 0 h 5846820"/>
              <a:gd name="connsiteX2" fmla="*/ 4937060 w 4937060"/>
              <a:gd name="connsiteY2" fmla="*/ 5846820 h 5846820"/>
              <a:gd name="connsiteX3" fmla="*/ 0 w 4937060"/>
              <a:gd name="connsiteY3" fmla="*/ 5846820 h 5846820"/>
              <a:gd name="connsiteX4" fmla="*/ 0 w 4937060"/>
              <a:gd name="connsiteY4" fmla="*/ 3186 h 5846820"/>
              <a:gd name="connsiteX0" fmla="*/ 0 w 4743438"/>
              <a:gd name="connsiteY0" fmla="*/ 3186 h 5846820"/>
              <a:gd name="connsiteX1" fmla="*/ 3593274 w 4743438"/>
              <a:gd name="connsiteY1" fmla="*/ 0 h 5846820"/>
              <a:gd name="connsiteX2" fmla="*/ 4743438 w 4743438"/>
              <a:gd name="connsiteY2" fmla="*/ 4302594 h 5846820"/>
              <a:gd name="connsiteX3" fmla="*/ 0 w 4743438"/>
              <a:gd name="connsiteY3" fmla="*/ 5846820 h 5846820"/>
              <a:gd name="connsiteX4" fmla="*/ 0 w 4743438"/>
              <a:gd name="connsiteY4" fmla="*/ 3186 h 5846820"/>
              <a:gd name="connsiteX0" fmla="*/ 0 w 4743438"/>
              <a:gd name="connsiteY0" fmla="*/ 3186 h 5570800"/>
              <a:gd name="connsiteX1" fmla="*/ 3593274 w 4743438"/>
              <a:gd name="connsiteY1" fmla="*/ 0 h 5570800"/>
              <a:gd name="connsiteX2" fmla="*/ 4743438 w 4743438"/>
              <a:gd name="connsiteY2" fmla="*/ 4302594 h 5570800"/>
              <a:gd name="connsiteX3" fmla="*/ 3093 w 4743438"/>
              <a:gd name="connsiteY3" fmla="*/ 5570800 h 5570800"/>
              <a:gd name="connsiteX4" fmla="*/ 0 w 4743438"/>
              <a:gd name="connsiteY4" fmla="*/ 3186 h 557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3438" h="5570800">
                <a:moveTo>
                  <a:pt x="0" y="3186"/>
                </a:moveTo>
                <a:lnTo>
                  <a:pt x="3593274" y="0"/>
                </a:lnTo>
                <a:lnTo>
                  <a:pt x="4743438" y="4302594"/>
                </a:lnTo>
                <a:lnTo>
                  <a:pt x="3093" y="5570800"/>
                </a:lnTo>
                <a:lnTo>
                  <a:pt x="0" y="3186"/>
                </a:lnTo>
                <a:close/>
              </a:path>
            </a:pathLst>
          </a:custGeom>
          <a:solidFill>
            <a:srgbClr val="005A9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kzidenz-Grotesk Next Regular"/>
              <a:ea typeface="+mn-ea"/>
              <a:cs typeface="+mn-cs"/>
            </a:endParaRPr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CA1A560-082E-2016-A40A-F5009AF360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460" y="664647"/>
            <a:ext cx="10132340" cy="709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0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Überschrift 2</a:t>
            </a:r>
          </a:p>
        </p:txBody>
      </p:sp>
      <p:sp>
        <p:nvSpPr>
          <p:cNvPr id="4" name="Inhaltsplatzhalter 8">
            <a:extLst>
              <a:ext uri="{FF2B5EF4-FFF2-40B4-BE49-F238E27FC236}">
                <a16:creationId xmlns:a16="http://schemas.microsoft.com/office/drawing/2014/main" id="{3272D902-0554-FBF7-C3F2-8BCC4F9A085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472167"/>
            <a:ext cx="10134600" cy="504825"/>
          </a:xfrm>
        </p:spPr>
        <p:txBody>
          <a:bodyPr/>
          <a:lstStyle>
            <a:lvl1pPr marL="0" indent="0">
              <a:buNone/>
              <a:defRPr sz="2000">
                <a:solidFill>
                  <a:srgbClr val="005A96"/>
                </a:solidFill>
              </a:defRPr>
            </a:lvl1pPr>
          </a:lstStyle>
          <a:p>
            <a:pPr lvl="0"/>
            <a:r>
              <a:rPr lang="de-DE" dirty="0"/>
              <a:t>Überschrift 1</a:t>
            </a:r>
          </a:p>
        </p:txBody>
      </p:sp>
    </p:spTree>
    <p:extLst>
      <p:ext uri="{BB962C8B-B14F-4D97-AF65-F5344CB8AC3E}">
        <p14:creationId xmlns:p14="http://schemas.microsoft.com/office/powerpoint/2010/main" val="1639424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AD6A65-D5C1-62AA-1185-F250E93E1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100B22-DF33-65BB-0007-83E000494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CF9979-3C66-1549-190E-5E0F6FBD1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CA1A560-082E-2016-A40A-F5009AF360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460" y="664647"/>
            <a:ext cx="10132340" cy="709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0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Überschrift 2</a:t>
            </a:r>
          </a:p>
        </p:txBody>
      </p:sp>
      <p:sp>
        <p:nvSpPr>
          <p:cNvPr id="4" name="Inhaltsplatzhalter 8">
            <a:extLst>
              <a:ext uri="{FF2B5EF4-FFF2-40B4-BE49-F238E27FC236}">
                <a16:creationId xmlns:a16="http://schemas.microsoft.com/office/drawing/2014/main" id="{3272D902-0554-FBF7-C3F2-8BCC4F9A085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472167"/>
            <a:ext cx="10134600" cy="504825"/>
          </a:xfrm>
        </p:spPr>
        <p:txBody>
          <a:bodyPr/>
          <a:lstStyle>
            <a:lvl1pPr marL="0" indent="0">
              <a:buNone/>
              <a:defRPr sz="2000">
                <a:solidFill>
                  <a:srgbClr val="005A96"/>
                </a:solidFill>
              </a:defRPr>
            </a:lvl1pPr>
          </a:lstStyle>
          <a:p>
            <a:pPr lvl="0"/>
            <a:r>
              <a:rPr lang="de-DE" dirty="0"/>
              <a:t>Überschrift 1</a:t>
            </a:r>
          </a:p>
        </p:txBody>
      </p:sp>
      <p:sp>
        <p:nvSpPr>
          <p:cNvPr id="9" name="Rechteck 4">
            <a:extLst>
              <a:ext uri="{FF2B5EF4-FFF2-40B4-BE49-F238E27FC236}">
                <a16:creationId xmlns:a16="http://schemas.microsoft.com/office/drawing/2014/main" id="{19FF2D26-B569-39E6-E876-1EBA05CB33EB}"/>
              </a:ext>
            </a:extLst>
          </p:cNvPr>
          <p:cNvSpPr/>
          <p:nvPr userDrawn="1"/>
        </p:nvSpPr>
        <p:spPr>
          <a:xfrm rot="900000">
            <a:off x="6921781" y="-502505"/>
            <a:ext cx="6205790" cy="8324029"/>
          </a:xfrm>
          <a:custGeom>
            <a:avLst/>
            <a:gdLst>
              <a:gd name="connsiteX0" fmla="*/ 0 w 5166047"/>
              <a:gd name="connsiteY0" fmla="*/ 0 h 7103738"/>
              <a:gd name="connsiteX1" fmla="*/ 5166047 w 5166047"/>
              <a:gd name="connsiteY1" fmla="*/ 0 h 7103738"/>
              <a:gd name="connsiteX2" fmla="*/ 5166047 w 5166047"/>
              <a:gd name="connsiteY2" fmla="*/ 7103738 h 7103738"/>
              <a:gd name="connsiteX3" fmla="*/ 0 w 5166047"/>
              <a:gd name="connsiteY3" fmla="*/ 7103738 h 7103738"/>
              <a:gd name="connsiteX4" fmla="*/ 0 w 5166047"/>
              <a:gd name="connsiteY4" fmla="*/ 0 h 7103738"/>
              <a:gd name="connsiteX0" fmla="*/ 0 w 5166047"/>
              <a:gd name="connsiteY0" fmla="*/ 1073163 h 8176901"/>
              <a:gd name="connsiteX1" fmla="*/ 3953853 w 5166047"/>
              <a:gd name="connsiteY1" fmla="*/ 0 h 8176901"/>
              <a:gd name="connsiteX2" fmla="*/ 5166047 w 5166047"/>
              <a:gd name="connsiteY2" fmla="*/ 8176901 h 8176901"/>
              <a:gd name="connsiteX3" fmla="*/ 0 w 5166047"/>
              <a:gd name="connsiteY3" fmla="*/ 8176901 h 8176901"/>
              <a:gd name="connsiteX4" fmla="*/ 0 w 5166047"/>
              <a:gd name="connsiteY4" fmla="*/ 1073163 h 8176901"/>
              <a:gd name="connsiteX0" fmla="*/ 0 w 5725841"/>
              <a:gd name="connsiteY0" fmla="*/ 1073163 h 8176901"/>
              <a:gd name="connsiteX1" fmla="*/ 3953853 w 5725841"/>
              <a:gd name="connsiteY1" fmla="*/ 0 h 8176901"/>
              <a:gd name="connsiteX2" fmla="*/ 5725841 w 5725841"/>
              <a:gd name="connsiteY2" fmla="*/ 6650950 h 8176901"/>
              <a:gd name="connsiteX3" fmla="*/ 0 w 5725841"/>
              <a:gd name="connsiteY3" fmla="*/ 8176901 h 8176901"/>
              <a:gd name="connsiteX4" fmla="*/ 0 w 5725841"/>
              <a:gd name="connsiteY4" fmla="*/ 1073163 h 8176901"/>
              <a:gd name="connsiteX0" fmla="*/ 0 w 5725841"/>
              <a:gd name="connsiteY0" fmla="*/ 1196999 h 8300737"/>
              <a:gd name="connsiteX1" fmla="*/ 4416016 w 5725841"/>
              <a:gd name="connsiteY1" fmla="*/ 0 h 8300737"/>
              <a:gd name="connsiteX2" fmla="*/ 5725841 w 5725841"/>
              <a:gd name="connsiteY2" fmla="*/ 6774786 h 8300737"/>
              <a:gd name="connsiteX3" fmla="*/ 0 w 5725841"/>
              <a:gd name="connsiteY3" fmla="*/ 8300737 h 8300737"/>
              <a:gd name="connsiteX4" fmla="*/ 0 w 5725841"/>
              <a:gd name="connsiteY4" fmla="*/ 1196999 h 8300737"/>
              <a:gd name="connsiteX0" fmla="*/ 0 w 6201024"/>
              <a:gd name="connsiteY0" fmla="*/ 1196999 h 8300737"/>
              <a:gd name="connsiteX1" fmla="*/ 4416016 w 6201024"/>
              <a:gd name="connsiteY1" fmla="*/ 0 h 8300737"/>
              <a:gd name="connsiteX2" fmla="*/ 6201024 w 6201024"/>
              <a:gd name="connsiteY2" fmla="*/ 6658469 h 8300737"/>
              <a:gd name="connsiteX3" fmla="*/ 0 w 6201024"/>
              <a:gd name="connsiteY3" fmla="*/ 8300737 h 8300737"/>
              <a:gd name="connsiteX4" fmla="*/ 0 w 6201024"/>
              <a:gd name="connsiteY4" fmla="*/ 1196999 h 8300737"/>
              <a:gd name="connsiteX0" fmla="*/ 4766 w 6205790"/>
              <a:gd name="connsiteY0" fmla="*/ 1196999 h 8324029"/>
              <a:gd name="connsiteX1" fmla="*/ 4420782 w 6205790"/>
              <a:gd name="connsiteY1" fmla="*/ 0 h 8324029"/>
              <a:gd name="connsiteX2" fmla="*/ 6205790 w 6205790"/>
              <a:gd name="connsiteY2" fmla="*/ 6658469 h 8324029"/>
              <a:gd name="connsiteX3" fmla="*/ 0 w 6205790"/>
              <a:gd name="connsiteY3" fmla="*/ 8324029 h 8324029"/>
              <a:gd name="connsiteX4" fmla="*/ 4766 w 6205790"/>
              <a:gd name="connsiteY4" fmla="*/ 1196999 h 8324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05790" h="8324029">
                <a:moveTo>
                  <a:pt x="4766" y="1196999"/>
                </a:moveTo>
                <a:lnTo>
                  <a:pt x="4420782" y="0"/>
                </a:lnTo>
                <a:lnTo>
                  <a:pt x="6205790" y="6658469"/>
                </a:lnTo>
                <a:lnTo>
                  <a:pt x="0" y="8324029"/>
                </a:lnTo>
                <a:cubicBezTo>
                  <a:pt x="1589" y="5948352"/>
                  <a:pt x="3177" y="3572676"/>
                  <a:pt x="4766" y="1196999"/>
                </a:cubicBezTo>
                <a:close/>
              </a:path>
            </a:pathLst>
          </a:custGeom>
          <a:solidFill>
            <a:srgbClr val="005A9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kzidenz-Grotesk Next Regular"/>
              <a:ea typeface="+mn-ea"/>
              <a:cs typeface="+mn-cs"/>
            </a:endParaRPr>
          </a:p>
        </p:txBody>
      </p:sp>
      <p:pic>
        <p:nvPicPr>
          <p:cNvPr id="10" name="Inhaltsplatzhalter 8">
            <a:extLst>
              <a:ext uri="{FF2B5EF4-FFF2-40B4-BE49-F238E27FC236}">
                <a16:creationId xmlns:a16="http://schemas.microsoft.com/office/drawing/2014/main" id="{CA39A26B-9A3F-B5D2-47E6-6D4AF8ED2D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81660" y="676124"/>
            <a:ext cx="744279" cy="70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AD6A65-D5C1-62AA-1185-F250E93E1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100B22-DF33-65BB-0007-83E000494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CF9979-3C66-1549-190E-5E0F6FBD1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4" name="Titelplatzhalter 1">
            <a:extLst>
              <a:ext uri="{FF2B5EF4-FFF2-40B4-BE49-F238E27FC236}">
                <a16:creationId xmlns:a16="http://schemas.microsoft.com/office/drawing/2014/main" id="{CB17A1EE-84D9-2D86-9343-309B92DED3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460" y="664647"/>
            <a:ext cx="10132340" cy="709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0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Überschrift 2</a:t>
            </a:r>
          </a:p>
        </p:txBody>
      </p:sp>
      <p:sp>
        <p:nvSpPr>
          <p:cNvPr id="8" name="Inhaltsplatzhalter 8">
            <a:extLst>
              <a:ext uri="{FF2B5EF4-FFF2-40B4-BE49-F238E27FC236}">
                <a16:creationId xmlns:a16="http://schemas.microsoft.com/office/drawing/2014/main" id="{AAB17722-489A-13FD-A35A-D8CB100B7F4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472167"/>
            <a:ext cx="10134600" cy="504825"/>
          </a:xfrm>
        </p:spPr>
        <p:txBody>
          <a:bodyPr/>
          <a:lstStyle>
            <a:lvl1pPr marL="0" indent="0">
              <a:buNone/>
              <a:defRPr sz="2000">
                <a:solidFill>
                  <a:srgbClr val="005A96"/>
                </a:solidFill>
              </a:defRPr>
            </a:lvl1pPr>
          </a:lstStyle>
          <a:p>
            <a:pPr lvl="0"/>
            <a:r>
              <a:rPr lang="de-DE" dirty="0"/>
              <a:t>Überschrift 1</a:t>
            </a:r>
          </a:p>
        </p:txBody>
      </p:sp>
    </p:spTree>
    <p:extLst>
      <p:ext uri="{BB962C8B-B14F-4D97-AF65-F5344CB8AC3E}">
        <p14:creationId xmlns:p14="http://schemas.microsoft.com/office/powerpoint/2010/main" val="1030780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E2D6EFB-4C49-570C-61D9-7E44A040D2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FEC2A8-9949-D70D-F0E8-34F91D6DF8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200" b="1" i="0" u="none" strike="noStrike" kern="1200" cap="none" spc="0" normalizeH="0" baseline="0" noProof="0" dirty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5" name="Titelplatzhalter 1">
            <a:extLst>
              <a:ext uri="{FF2B5EF4-FFF2-40B4-BE49-F238E27FC236}">
                <a16:creationId xmlns:a16="http://schemas.microsoft.com/office/drawing/2014/main" id="{28A6E2C8-0724-8FBD-37E0-84AD813C23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460" y="664647"/>
            <a:ext cx="10132340" cy="709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0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Überschrift 2</a:t>
            </a:r>
          </a:p>
        </p:txBody>
      </p:sp>
      <p:sp>
        <p:nvSpPr>
          <p:cNvPr id="7" name="Inhaltsplatzhalter 8">
            <a:extLst>
              <a:ext uri="{FF2B5EF4-FFF2-40B4-BE49-F238E27FC236}">
                <a16:creationId xmlns:a16="http://schemas.microsoft.com/office/drawing/2014/main" id="{755DAC17-192C-C2BB-264C-B8C5B802E13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472167"/>
            <a:ext cx="10134600" cy="504825"/>
          </a:xfrm>
        </p:spPr>
        <p:txBody>
          <a:bodyPr/>
          <a:lstStyle>
            <a:lvl1pPr marL="0" indent="0">
              <a:buNone/>
              <a:defRPr sz="2000">
                <a:solidFill>
                  <a:srgbClr val="005A96"/>
                </a:solidFill>
              </a:defRPr>
            </a:lvl1pPr>
          </a:lstStyle>
          <a:p>
            <a:pPr lvl="0"/>
            <a:r>
              <a:rPr lang="de-DE" dirty="0"/>
              <a:t>Überschrift 1</a:t>
            </a:r>
          </a:p>
        </p:txBody>
      </p:sp>
    </p:spTree>
    <p:extLst>
      <p:ext uri="{BB962C8B-B14F-4D97-AF65-F5344CB8AC3E}">
        <p14:creationId xmlns:p14="http://schemas.microsoft.com/office/powerpoint/2010/main" val="2031124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8E80EAF-E5FB-8104-6451-3CF39FD5E8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468500"/>
            <a:ext cx="9248434" cy="43895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5D67520-7C8F-7613-5DF1-EFDF91368F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6240" y="1122363"/>
            <a:ext cx="744855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E8A0071-FB47-AC68-D7DB-3B7970DE04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620" y="4140023"/>
            <a:ext cx="4525515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2ADB0B-7CAA-17E0-560E-EDE236D7D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779BA7-0B48-B00D-6BAF-B396D1180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9669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BAAB4838-1A6D-26A3-2490-24EED1DDC6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468500"/>
            <a:ext cx="9248434" cy="438950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AD6A65-D5C1-62AA-1185-F250E93E1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100B22-DF33-65BB-0007-83E000494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CF9979-3C66-1549-190E-5E0F6FBD1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49E9FB2-15AD-4BAD-B5DA-63EA35E480F0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CA1A560-082E-2016-A40A-F5009AF360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460" y="664647"/>
            <a:ext cx="10132340" cy="709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0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Überschrift 2</a:t>
            </a:r>
          </a:p>
        </p:txBody>
      </p:sp>
      <p:sp>
        <p:nvSpPr>
          <p:cNvPr id="4" name="Inhaltsplatzhalter 8">
            <a:extLst>
              <a:ext uri="{FF2B5EF4-FFF2-40B4-BE49-F238E27FC236}">
                <a16:creationId xmlns:a16="http://schemas.microsoft.com/office/drawing/2014/main" id="{3272D902-0554-FBF7-C3F2-8BCC4F9A085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472167"/>
            <a:ext cx="10134600" cy="504825"/>
          </a:xfrm>
        </p:spPr>
        <p:txBody>
          <a:bodyPr/>
          <a:lstStyle>
            <a:lvl1pPr marL="0" indent="0">
              <a:buNone/>
              <a:defRPr sz="2000">
                <a:solidFill>
                  <a:srgbClr val="005A96"/>
                </a:solidFill>
              </a:defRPr>
            </a:lvl1pPr>
          </a:lstStyle>
          <a:p>
            <a:pPr lvl="0"/>
            <a:r>
              <a:rPr lang="de-DE" dirty="0"/>
              <a:t>Überschrift 1</a:t>
            </a:r>
          </a:p>
        </p:txBody>
      </p:sp>
    </p:spTree>
    <p:extLst>
      <p:ext uri="{BB962C8B-B14F-4D97-AF65-F5344CB8AC3E}">
        <p14:creationId xmlns:p14="http://schemas.microsoft.com/office/powerpoint/2010/main" val="1046967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AD6A65-D5C1-62AA-1185-F250E93E1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100B22-DF33-65BB-0007-83E000494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CF9979-3C66-1549-190E-5E0F6FBD1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4" name="Titelplatzhalter 1">
            <a:extLst>
              <a:ext uri="{FF2B5EF4-FFF2-40B4-BE49-F238E27FC236}">
                <a16:creationId xmlns:a16="http://schemas.microsoft.com/office/drawing/2014/main" id="{CB17A1EE-84D9-2D86-9343-309B92DED3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460" y="664647"/>
            <a:ext cx="10132340" cy="709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0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Überschrift 2</a:t>
            </a:r>
          </a:p>
        </p:txBody>
      </p:sp>
      <p:sp>
        <p:nvSpPr>
          <p:cNvPr id="8" name="Inhaltsplatzhalter 8">
            <a:extLst>
              <a:ext uri="{FF2B5EF4-FFF2-40B4-BE49-F238E27FC236}">
                <a16:creationId xmlns:a16="http://schemas.microsoft.com/office/drawing/2014/main" id="{AAB17722-489A-13FD-A35A-D8CB100B7F4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472167"/>
            <a:ext cx="10134600" cy="504825"/>
          </a:xfrm>
        </p:spPr>
        <p:txBody>
          <a:bodyPr/>
          <a:lstStyle>
            <a:lvl1pPr marL="0" indent="0">
              <a:buNone/>
              <a:defRPr sz="2000">
                <a:solidFill>
                  <a:srgbClr val="005A96"/>
                </a:solidFill>
              </a:defRPr>
            </a:lvl1pPr>
          </a:lstStyle>
          <a:p>
            <a:pPr lvl="0"/>
            <a:r>
              <a:rPr lang="de-DE" dirty="0"/>
              <a:t>Überschrift 1</a:t>
            </a:r>
          </a:p>
        </p:txBody>
      </p:sp>
    </p:spTree>
    <p:extLst>
      <p:ext uri="{BB962C8B-B14F-4D97-AF65-F5344CB8AC3E}">
        <p14:creationId xmlns:p14="http://schemas.microsoft.com/office/powerpoint/2010/main" val="4278864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3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slideLayout" Target="../slideLayouts/slideLayout4.xml"/><Relationship Id="rId7" Type="http://schemas.openxmlformats.org/officeDocument/2006/relationships/tags" Target="../tags/tag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1.xml"/><Relationship Id="rId10" Type="http://schemas.openxmlformats.org/officeDocument/2006/relationships/oleObject" Target="../embeddings/oleObject3.bin"/><Relationship Id="rId4" Type="http://schemas.openxmlformats.org/officeDocument/2006/relationships/slideLayout" Target="../slideLayouts/slideLayout10.xml"/><Relationship Id="rId9" Type="http://schemas.openxmlformats.org/officeDocument/2006/relationships/tags" Target="../tags/tag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6.xml"/><Relationship Id="rId7" Type="http://schemas.openxmlformats.org/officeDocument/2006/relationships/tags" Target="../tags/tag5.xml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4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1.e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oleObject" Target="../embeddings/oleObject5.bin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ags" Target="../tags/tag6.xml"/><Relationship Id="rId17" Type="http://schemas.openxmlformats.org/officeDocument/2006/relationships/image" Target="../media/image12.emf"/><Relationship Id="rId2" Type="http://schemas.openxmlformats.org/officeDocument/2006/relationships/slideLayout" Target="../slideLayouts/slideLayout20.xml"/><Relationship Id="rId16" Type="http://schemas.openxmlformats.org/officeDocument/2006/relationships/image" Target="../media/image11.emf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23.xml"/><Relationship Id="rId15" Type="http://schemas.openxmlformats.org/officeDocument/2006/relationships/image" Target="../media/image10.emf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369E5155-9253-EBF8-86B8-2AC7A14C621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4715073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3" imgH="384" progId="TCLayout.ActiveDocument.1">
                  <p:embed/>
                </p:oleObj>
              </mc:Choice>
              <mc:Fallback>
                <p:oleObj name="think-cell Folie" r:id="rId4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Grafik 1" descr="Ein Bild, das Text enthält.&#10;&#10;Automatisch generierte Beschreibung">
            <a:extLst>
              <a:ext uri="{FF2B5EF4-FFF2-40B4-BE49-F238E27FC236}">
                <a16:creationId xmlns:a16="http://schemas.microsoft.com/office/drawing/2014/main" id="{B4A9B2F0-3FEC-5503-6AB9-6A9A08D98BE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864" y="473284"/>
            <a:ext cx="3220152" cy="1416107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C4B237F-1D3E-5D6E-2340-BBADACC6DE4B}"/>
              </a:ext>
            </a:extLst>
          </p:cNvPr>
          <p:cNvGrpSpPr/>
          <p:nvPr userDrawn="1"/>
        </p:nvGrpSpPr>
        <p:grpSpPr>
          <a:xfrm>
            <a:off x="-990690" y="1772087"/>
            <a:ext cx="10849815" cy="6178838"/>
            <a:chOff x="-13375759" y="5567763"/>
            <a:chExt cx="10849815" cy="6178838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8DB640FA-9CF3-32D3-C002-A98F1AE2B61D}"/>
                </a:ext>
              </a:extLst>
            </p:cNvPr>
            <p:cNvSpPr/>
            <p:nvPr/>
          </p:nvSpPr>
          <p:spPr>
            <a:xfrm rot="900000">
              <a:off x="-13375759" y="5567763"/>
              <a:ext cx="10849815" cy="6178836"/>
            </a:xfrm>
            <a:custGeom>
              <a:avLst/>
              <a:gdLst>
                <a:gd name="connsiteX0" fmla="*/ 0 w 10099103"/>
                <a:gd name="connsiteY0" fmla="*/ 0 h 5805182"/>
                <a:gd name="connsiteX1" fmla="*/ 10099103 w 10099103"/>
                <a:gd name="connsiteY1" fmla="*/ 0 h 5805182"/>
                <a:gd name="connsiteX2" fmla="*/ 10099103 w 10099103"/>
                <a:gd name="connsiteY2" fmla="*/ 5805182 h 5805182"/>
                <a:gd name="connsiteX3" fmla="*/ 0 w 10099103"/>
                <a:gd name="connsiteY3" fmla="*/ 5805182 h 5805182"/>
                <a:gd name="connsiteX4" fmla="*/ 0 w 10099103"/>
                <a:gd name="connsiteY4" fmla="*/ 0 h 5805182"/>
                <a:gd name="connsiteX0" fmla="*/ 0 w 10099103"/>
                <a:gd name="connsiteY0" fmla="*/ 0 h 5805182"/>
                <a:gd name="connsiteX1" fmla="*/ 10099103 w 10099103"/>
                <a:gd name="connsiteY1" fmla="*/ 0 h 5805182"/>
                <a:gd name="connsiteX2" fmla="*/ 10095599 w 10099103"/>
                <a:gd name="connsiteY2" fmla="*/ 3450487 h 5805182"/>
                <a:gd name="connsiteX3" fmla="*/ 0 w 10099103"/>
                <a:gd name="connsiteY3" fmla="*/ 5805182 h 5805182"/>
                <a:gd name="connsiteX4" fmla="*/ 0 w 10099103"/>
                <a:gd name="connsiteY4" fmla="*/ 0 h 5805182"/>
                <a:gd name="connsiteX0" fmla="*/ 0 w 10099103"/>
                <a:gd name="connsiteY0" fmla="*/ 0 h 5751315"/>
                <a:gd name="connsiteX1" fmla="*/ 10099103 w 10099103"/>
                <a:gd name="connsiteY1" fmla="*/ 0 h 5751315"/>
                <a:gd name="connsiteX2" fmla="*/ 10095599 w 10099103"/>
                <a:gd name="connsiteY2" fmla="*/ 3450487 h 5751315"/>
                <a:gd name="connsiteX3" fmla="*/ 1515627 w 10099103"/>
                <a:gd name="connsiteY3" fmla="*/ 5751315 h 5751315"/>
                <a:gd name="connsiteX4" fmla="*/ 0 w 10099103"/>
                <a:gd name="connsiteY4" fmla="*/ 0 h 57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9103" h="5751315">
                  <a:moveTo>
                    <a:pt x="0" y="0"/>
                  </a:moveTo>
                  <a:lnTo>
                    <a:pt x="10099103" y="0"/>
                  </a:lnTo>
                  <a:lnTo>
                    <a:pt x="10095599" y="3450487"/>
                  </a:lnTo>
                  <a:lnTo>
                    <a:pt x="1515627" y="5751315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" name="Rechteck 3">
              <a:extLst>
                <a:ext uri="{FF2B5EF4-FFF2-40B4-BE49-F238E27FC236}">
                  <a16:creationId xmlns:a16="http://schemas.microsoft.com/office/drawing/2014/main" id="{7FBA1A7C-1D52-055F-6AA8-6300F602C51C}"/>
                </a:ext>
              </a:extLst>
            </p:cNvPr>
            <p:cNvSpPr/>
            <p:nvPr/>
          </p:nvSpPr>
          <p:spPr>
            <a:xfrm rot="900000">
              <a:off x="-13375759" y="5567765"/>
              <a:ext cx="10849815" cy="6178836"/>
            </a:xfrm>
            <a:custGeom>
              <a:avLst/>
              <a:gdLst>
                <a:gd name="connsiteX0" fmla="*/ 0 w 10099103"/>
                <a:gd name="connsiteY0" fmla="*/ 0 h 5805182"/>
                <a:gd name="connsiteX1" fmla="*/ 10099103 w 10099103"/>
                <a:gd name="connsiteY1" fmla="*/ 0 h 5805182"/>
                <a:gd name="connsiteX2" fmla="*/ 10099103 w 10099103"/>
                <a:gd name="connsiteY2" fmla="*/ 5805182 h 5805182"/>
                <a:gd name="connsiteX3" fmla="*/ 0 w 10099103"/>
                <a:gd name="connsiteY3" fmla="*/ 5805182 h 5805182"/>
                <a:gd name="connsiteX4" fmla="*/ 0 w 10099103"/>
                <a:gd name="connsiteY4" fmla="*/ 0 h 5805182"/>
                <a:gd name="connsiteX0" fmla="*/ 0 w 10099103"/>
                <a:gd name="connsiteY0" fmla="*/ 0 h 5805182"/>
                <a:gd name="connsiteX1" fmla="*/ 10099103 w 10099103"/>
                <a:gd name="connsiteY1" fmla="*/ 0 h 5805182"/>
                <a:gd name="connsiteX2" fmla="*/ 10095599 w 10099103"/>
                <a:gd name="connsiteY2" fmla="*/ 3450487 h 5805182"/>
                <a:gd name="connsiteX3" fmla="*/ 0 w 10099103"/>
                <a:gd name="connsiteY3" fmla="*/ 5805182 h 5805182"/>
                <a:gd name="connsiteX4" fmla="*/ 0 w 10099103"/>
                <a:gd name="connsiteY4" fmla="*/ 0 h 5805182"/>
                <a:gd name="connsiteX0" fmla="*/ 0 w 10099103"/>
                <a:gd name="connsiteY0" fmla="*/ 0 h 5751315"/>
                <a:gd name="connsiteX1" fmla="*/ 10099103 w 10099103"/>
                <a:gd name="connsiteY1" fmla="*/ 0 h 5751315"/>
                <a:gd name="connsiteX2" fmla="*/ 10095599 w 10099103"/>
                <a:gd name="connsiteY2" fmla="*/ 3450487 h 5751315"/>
                <a:gd name="connsiteX3" fmla="*/ 1515627 w 10099103"/>
                <a:gd name="connsiteY3" fmla="*/ 5751315 h 5751315"/>
                <a:gd name="connsiteX4" fmla="*/ 0 w 10099103"/>
                <a:gd name="connsiteY4" fmla="*/ 0 h 57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9103" h="5751315">
                  <a:moveTo>
                    <a:pt x="0" y="0"/>
                  </a:moveTo>
                  <a:lnTo>
                    <a:pt x="10099103" y="0"/>
                  </a:lnTo>
                  <a:lnTo>
                    <a:pt x="10095599" y="3450487"/>
                  </a:lnTo>
                  <a:lnTo>
                    <a:pt x="1515627" y="57513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99C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7128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i="1" kern="1200" baseline="0">
          <a:solidFill>
            <a:srgbClr val="00599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231">
          <p15:clr>
            <a:srgbClr val="F26B43"/>
          </p15:clr>
        </p15:guide>
        <p15:guide id="4" orient="horz" pos="4088">
          <p15:clr>
            <a:srgbClr val="F26B43"/>
          </p15:clr>
        </p15:guide>
        <p15:guide id="5" pos="7222">
          <p15:clr>
            <a:srgbClr val="F26B43"/>
          </p15:clr>
        </p15:guide>
        <p15:guide id="6" pos="23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AAA32A68-51B0-73DF-A0C5-0F2A3798E86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18605075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8" imgW="383" imgH="384" progId="TCLayout.ActiveDocument.1">
                  <p:embed/>
                </p:oleObj>
              </mc:Choice>
              <mc:Fallback>
                <p:oleObj name="think-cell Folie" r:id="rId8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B01371E-4544-75B8-D485-0F870F504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362" y="831622"/>
            <a:ext cx="10515600" cy="709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1DAA8A-A072-30FB-5A29-BEDF1BA61E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C77381-C8DE-AA6A-B090-EC30F9DC73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71849" y="6384281"/>
            <a:ext cx="7981949" cy="39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599C"/>
                </a:solidFill>
                <a:latin typeface="TSTAR" panose="020B060402020202020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797124-5E91-158D-04D9-D0ECF53882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620" y="6384281"/>
            <a:ext cx="2579280" cy="39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rgbClr val="00599C"/>
                </a:solidFill>
                <a:latin typeface="TSTAR" panose="020B060402020202020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200" b="1" i="0" u="none" strike="noStrike" kern="1200" cap="none" spc="0" normalizeH="0" baseline="0" noProof="0" dirty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pic>
        <p:nvPicPr>
          <p:cNvPr id="17" name="Inhaltsplatzhalter 8">
            <a:extLst>
              <a:ext uri="{FF2B5EF4-FFF2-40B4-BE49-F238E27FC236}">
                <a16:creationId xmlns:a16="http://schemas.microsoft.com/office/drawing/2014/main" id="{934346E9-1737-7679-FB00-125D562B2258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81660" y="676124"/>
            <a:ext cx="744279" cy="709391"/>
          </a:xfrm>
          <a:prstGeom prst="rect">
            <a:avLst/>
          </a:prstGeom>
        </p:spPr>
      </p:pic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58D1D845-7E4B-2EC9-45C4-EC760D5BE5B6}"/>
              </a:ext>
            </a:extLst>
          </p:cNvPr>
          <p:cNvCxnSpPr>
            <a:cxnSpLocks/>
          </p:cNvCxnSpPr>
          <p:nvPr userDrawn="1"/>
        </p:nvCxnSpPr>
        <p:spPr>
          <a:xfrm>
            <a:off x="509920" y="621399"/>
            <a:ext cx="0" cy="5615202"/>
          </a:xfrm>
          <a:prstGeom prst="line">
            <a:avLst/>
          </a:prstGeom>
          <a:noFill/>
          <a:ln w="28575" cap="flat" cmpd="sng" algn="ctr">
            <a:solidFill>
              <a:srgbClr val="00599C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443213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90" r:id="rId3"/>
    <p:sldLayoutId id="2147483677" r:id="rId4"/>
    <p:sldLayoutId id="2147483678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rgbClr val="00599C"/>
          </a:solidFill>
          <a:latin typeface="TSTAR" panose="020B060402020202020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TSTAR" panose="020B060402020202020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TSTAR" panose="020B060402020202020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TSTAR" panose="020B060402020202020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TSTAR" panose="020B060402020202020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TSTAR" panose="020B060402020202020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1A5E5612-9CE0-1B4F-EC83-B4C92B3DA61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4066602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0" imgW="383" imgH="384" progId="TCLayout.ActiveDocument.1">
                  <p:embed/>
                </p:oleObj>
              </mc:Choice>
              <mc:Fallback>
                <p:oleObj name="think-cell Folie" r:id="rId10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B01371E-4544-75B8-D485-0F870F504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362" y="831622"/>
            <a:ext cx="10515600" cy="709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1DAA8A-A072-30FB-5A29-BEDF1BA61E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C77381-C8DE-AA6A-B090-EC30F9DC73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71849" y="6384281"/>
            <a:ext cx="7981949" cy="39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599C"/>
                </a:solidFill>
                <a:latin typeface="TSTAR" panose="020B060402020202020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797124-5E91-158D-04D9-D0ECF53882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620" y="6384281"/>
            <a:ext cx="2579280" cy="39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rgbClr val="00599C"/>
                </a:solidFill>
                <a:latin typeface="TSTAR" panose="020B060402020202020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200" b="1" i="0" u="none" strike="noStrike" kern="1200" cap="none" spc="0" normalizeH="0" baseline="0" noProof="0" dirty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pic>
        <p:nvPicPr>
          <p:cNvPr id="17" name="Inhaltsplatzhalter 8">
            <a:extLst>
              <a:ext uri="{FF2B5EF4-FFF2-40B4-BE49-F238E27FC236}">
                <a16:creationId xmlns:a16="http://schemas.microsoft.com/office/drawing/2014/main" id="{934346E9-1737-7679-FB00-125D562B2258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81660" y="676124"/>
            <a:ext cx="744279" cy="70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20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92" r:id="rId5"/>
    <p:sldLayoutId id="2147483693" r:id="rId6"/>
    <p:sldLayoutId id="2147483694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rgbClr val="00599C"/>
          </a:solidFill>
          <a:latin typeface="TSTAR" panose="020B060402020202020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TSTAR" panose="020B060402020202020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TSTAR" panose="020B060402020202020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TSTAR" panose="020B060402020202020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TSTAR" panose="020B060402020202020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TSTAR" panose="020B060402020202020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316AFAC0-93FB-3081-FDF7-18A43127E16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38125808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8" imgW="383" imgH="384" progId="TCLayout.ActiveDocument.1">
                  <p:embed/>
                </p:oleObj>
              </mc:Choice>
              <mc:Fallback>
                <p:oleObj name="think-cell Folie" r:id="rId8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841528"/>
            <a:ext cx="12201525" cy="101647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026" y="6260659"/>
            <a:ext cx="2072098" cy="313852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0274" y="6260659"/>
            <a:ext cx="2038352" cy="37459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19595" y="166594"/>
            <a:ext cx="2173955" cy="93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877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30A5D2-BE97-F26E-B4E5-B3632E5F1A5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27033545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3" imgW="383" imgH="384" progId="TCLayout.ActiveDocument.1">
                  <p:embed/>
                </p:oleObj>
              </mc:Choice>
              <mc:Fallback>
                <p:oleObj name="think-cell Folie" r:id="rId13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ußzeilenplatzhalter 8"/>
          <p:cNvSpPr txBox="1">
            <a:spLocks/>
          </p:cNvSpPr>
          <p:nvPr/>
        </p:nvSpPr>
        <p:spPr>
          <a:xfrm>
            <a:off x="504825" y="6583363"/>
            <a:ext cx="1096963" cy="207962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457200" rtl="0" eaLnBrk="1" latinLnBrk="0" hangingPunct="1">
              <a:defRPr sz="800" kern="1200">
                <a:solidFill>
                  <a:srgbClr val="005A9B"/>
                </a:solidFill>
                <a:latin typeface="Arial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2052" name="Titelplatzhalter 16"/>
          <p:cNvSpPr>
            <a:spLocks noGrp="1"/>
          </p:cNvSpPr>
          <p:nvPr>
            <p:ph type="title"/>
          </p:nvPr>
        </p:nvSpPr>
        <p:spPr bwMode="auto">
          <a:xfrm>
            <a:off x="393700" y="406400"/>
            <a:ext cx="9753600" cy="3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2053" name="Textplatzhalter 17"/>
          <p:cNvSpPr>
            <a:spLocks noGrp="1"/>
          </p:cNvSpPr>
          <p:nvPr>
            <p:ph type="body" idx="1"/>
          </p:nvPr>
        </p:nvSpPr>
        <p:spPr bwMode="auto">
          <a:xfrm>
            <a:off x="633413" y="1766888"/>
            <a:ext cx="11064875" cy="474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0" name="Foliennummernplatzhalter 10"/>
          <p:cNvSpPr>
            <a:spLocks noGrp="1"/>
          </p:cNvSpPr>
          <p:nvPr>
            <p:ph type="sldNum" sz="quarter" idx="4"/>
          </p:nvPr>
        </p:nvSpPr>
        <p:spPr>
          <a:xfrm>
            <a:off x="393700" y="6627813"/>
            <a:ext cx="255588" cy="2079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baseline="0" smtClean="0">
                <a:solidFill>
                  <a:srgbClr val="005A9B"/>
                </a:solidFill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fld id="{F4603CEF-B396-964A-9571-AA9A38748142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  <p:pic>
        <p:nvPicPr>
          <p:cNvPr id="2055" name="Bild 8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5213"/>
          <a:stretch>
            <a:fillRect/>
          </a:stretch>
        </p:blipFill>
        <p:spPr bwMode="auto">
          <a:xfrm>
            <a:off x="0" y="0"/>
            <a:ext cx="4381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6" name="Textfeld 13"/>
          <p:cNvSpPr txBox="1">
            <a:spLocks noChangeArrowheads="1"/>
          </p:cNvSpPr>
          <p:nvPr userDrawn="1"/>
        </p:nvSpPr>
        <p:spPr bwMode="auto">
          <a:xfrm>
            <a:off x="633413" y="6627813"/>
            <a:ext cx="8224837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800" dirty="0"/>
              <a:t> Technische Hochschule Ingolstadt</a:t>
            </a:r>
          </a:p>
        </p:txBody>
      </p:sp>
      <p:pic>
        <p:nvPicPr>
          <p:cNvPr id="9" name="Bild 6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8378" t="3003" b="83303"/>
          <a:stretch/>
        </p:blipFill>
        <p:spPr>
          <a:xfrm>
            <a:off x="10963703" y="101149"/>
            <a:ext cx="1062681" cy="93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443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</p:sldLayoutIdLst>
  <p:hf hdr="0" dt="0"/>
  <p:txStyles>
    <p:titleStyle>
      <a:lvl1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7"/>
        </a:buBlip>
        <a:defRPr b="1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358775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7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719138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7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79500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7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439863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7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package" Target="../embeddings/Microsoft_Excel_Worksheet1.xlsx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2.mp4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524F06F1-EA4C-B9B0-7538-76CF95027C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9000" y="4410527"/>
            <a:ext cx="6134100" cy="1654772"/>
          </a:xfrm>
        </p:spPr>
        <p:txBody>
          <a:bodyPr>
            <a:normAutofit/>
          </a:bodyPr>
          <a:lstStyle/>
          <a:p>
            <a:r>
              <a:rPr lang="de-DE" dirty="0"/>
              <a:t>Principle of Autonomy and Decision Making</a:t>
            </a:r>
          </a:p>
          <a:p>
            <a:endParaRPr lang="de-DE" dirty="0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1982C0BF-129F-D9F3-8110-B6B179E9DEC5}"/>
              </a:ext>
            </a:extLst>
          </p:cNvPr>
          <p:cNvSpPr txBox="1">
            <a:spLocks/>
          </p:cNvSpPr>
          <p:nvPr/>
        </p:nvSpPr>
        <p:spPr>
          <a:xfrm>
            <a:off x="10029825" y="5019675"/>
            <a:ext cx="2743201" cy="1655762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8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>
                <a:solidFill>
                  <a:srgbClr val="00599C"/>
                </a:solidFill>
                <a:latin typeface="Arial" panose="020B0604020202020204"/>
              </a:rPr>
              <a:t>Chirag Tank</a:t>
            </a:r>
            <a:br>
              <a:rPr lang="de-DE" sz="1400" dirty="0">
                <a:solidFill>
                  <a:srgbClr val="00599C"/>
                </a:solidFill>
                <a:latin typeface="Arial" panose="020B0604020202020204"/>
              </a:rPr>
            </a:br>
            <a:r>
              <a:rPr lang="de-DE" sz="1400" dirty="0">
                <a:solidFill>
                  <a:srgbClr val="00599C"/>
                </a:solidFill>
                <a:latin typeface="Arial" panose="020B0604020202020204"/>
              </a:rPr>
              <a:t>cht8982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531D08A-4609-6F0B-C88A-9BBF9E0FAC71}"/>
              </a:ext>
            </a:extLst>
          </p:cNvPr>
          <p:cNvSpPr txBox="1"/>
          <p:nvPr/>
        </p:nvSpPr>
        <p:spPr>
          <a:xfrm>
            <a:off x="9334501" y="638085"/>
            <a:ext cx="390524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" dirty="0">
                <a:solidFill>
                  <a:srgbClr val="005A96"/>
                </a:solidFill>
              </a:rPr>
              <a:t>12.06.2024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93EFD54-8CC4-6D3E-4C0E-5CA730EDC5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8011" y="3152775"/>
            <a:ext cx="6311900" cy="552450"/>
          </a:xfrm>
        </p:spPr>
        <p:txBody>
          <a:bodyPr/>
          <a:lstStyle/>
          <a:p>
            <a:r>
              <a:rPr lang="en-US" dirty="0"/>
              <a:t>Final Presentation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771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26122E-ECDD-6F91-A338-3B9BB6863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139ECE-8C20-CC7C-5411-B6D3F61D2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3942"/>
            <a:ext cx="10802900" cy="709391"/>
          </a:xfrm>
        </p:spPr>
        <p:txBody>
          <a:bodyPr>
            <a:normAutofit/>
          </a:bodyPr>
          <a:lstStyle/>
          <a:p>
            <a:r>
              <a:rPr lang="de-DE" dirty="0"/>
              <a:t>T</a:t>
            </a:r>
            <a:r>
              <a:rPr lang="en-US" dirty="0"/>
              <a:t>rials and Error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4D09AAD-3BD5-8321-C1A4-2F34B150017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336166"/>
            <a:ext cx="10134600" cy="504825"/>
          </a:xfrm>
        </p:spPr>
        <p:txBody>
          <a:bodyPr/>
          <a:lstStyle/>
          <a:p>
            <a:r>
              <a:rPr lang="de-DE" dirty="0"/>
              <a:t>Assignment-3 Training Agent using Q-Learning</a:t>
            </a:r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30904C7-A75C-7563-059A-24EC7DDF283E}"/>
              </a:ext>
            </a:extLst>
          </p:cNvPr>
          <p:cNvSpPr txBox="1">
            <a:spLocks/>
          </p:cNvSpPr>
          <p:nvPr/>
        </p:nvSpPr>
        <p:spPr>
          <a:xfrm>
            <a:off x="838200" y="1595024"/>
            <a:ext cx="2977896" cy="3025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STAR" panose="020B060402020202020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STAR" panose="020B060402020202020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TSTAR" panose="020B060402020202020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TSTAR" panose="020B060402020202020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TSTAR" panose="020B060402020202020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/>
              <a:t>Trial – 3</a:t>
            </a:r>
          </a:p>
          <a:p>
            <a:r>
              <a:rPr lang="de-DE" dirty="0"/>
              <a:t>Agent reach to goal</a:t>
            </a:r>
          </a:p>
          <a:p>
            <a:pPr lvl="1"/>
            <a:r>
              <a:rPr lang="de-DE" dirty="0"/>
              <a:t>no_of_ep = 100000</a:t>
            </a:r>
          </a:p>
          <a:p>
            <a:pPr lvl="1"/>
            <a:r>
              <a:rPr lang="de-DE" dirty="0"/>
              <a:t>Reward = -100</a:t>
            </a:r>
          </a:p>
          <a:p>
            <a:r>
              <a:rPr lang="de-DE" dirty="0"/>
              <a:t>Cumulative reward - 400</a:t>
            </a:r>
          </a:p>
          <a:p>
            <a:pPr lvl="1"/>
            <a:endParaRPr lang="de-DE" dirty="0"/>
          </a:p>
        </p:txBody>
      </p:sp>
      <p:pic>
        <p:nvPicPr>
          <p:cNvPr id="6" name="Picture 5" descr="A group of colorful squares&#10;&#10;Description automatically generated">
            <a:extLst>
              <a:ext uri="{FF2B5EF4-FFF2-40B4-BE49-F238E27FC236}">
                <a16:creationId xmlns:a16="http://schemas.microsoft.com/office/drawing/2014/main" id="{B75F4B94-9866-68A4-AA6C-180D61D2B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987" y="1038637"/>
            <a:ext cx="6821252" cy="565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19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26122E-ECDD-6F91-A338-3B9BB6863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139ECE-8C20-CC7C-5411-B6D3F61D2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3942"/>
            <a:ext cx="10802900" cy="709391"/>
          </a:xfrm>
        </p:spPr>
        <p:txBody>
          <a:bodyPr>
            <a:normAutofit/>
          </a:bodyPr>
          <a:lstStyle/>
          <a:p>
            <a:r>
              <a:rPr lang="de-DE" dirty="0"/>
              <a:t>T</a:t>
            </a:r>
            <a:r>
              <a:rPr lang="en-US" dirty="0"/>
              <a:t>rials and Error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4D09AAD-3BD5-8321-C1A4-2F34B150017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336166"/>
            <a:ext cx="10134600" cy="504825"/>
          </a:xfrm>
        </p:spPr>
        <p:txBody>
          <a:bodyPr/>
          <a:lstStyle/>
          <a:p>
            <a:r>
              <a:rPr lang="de-DE" dirty="0"/>
              <a:t>Assignment-3 Training Agent using Q-Learning</a:t>
            </a:r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30904C7-A75C-7563-059A-24EC7DDF283E}"/>
              </a:ext>
            </a:extLst>
          </p:cNvPr>
          <p:cNvSpPr txBox="1">
            <a:spLocks/>
          </p:cNvSpPr>
          <p:nvPr/>
        </p:nvSpPr>
        <p:spPr>
          <a:xfrm>
            <a:off x="838200" y="1595024"/>
            <a:ext cx="2977896" cy="3025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STAR" panose="020B060402020202020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STAR" panose="020B060402020202020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TSTAR" panose="020B060402020202020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TSTAR" panose="020B060402020202020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TSTAR" panose="020B060402020202020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/>
              <a:t>Trial – 3</a:t>
            </a:r>
          </a:p>
          <a:p>
            <a:r>
              <a:rPr lang="de-DE" dirty="0"/>
              <a:t>Agent reach to goal</a:t>
            </a:r>
          </a:p>
          <a:p>
            <a:pPr lvl="1"/>
            <a:r>
              <a:rPr lang="de-DE" dirty="0"/>
              <a:t>no_of_ep = 100000</a:t>
            </a:r>
          </a:p>
          <a:p>
            <a:pPr lvl="1"/>
            <a:r>
              <a:rPr lang="de-DE" dirty="0"/>
              <a:t>Reward = -100</a:t>
            </a:r>
          </a:p>
          <a:p>
            <a:r>
              <a:rPr lang="de-DE" dirty="0"/>
              <a:t>Cumulative reward - 400</a:t>
            </a:r>
          </a:p>
          <a:p>
            <a:pPr lvl="1"/>
            <a:endParaRPr lang="de-DE" dirty="0"/>
          </a:p>
        </p:txBody>
      </p:sp>
      <p:pic>
        <p:nvPicPr>
          <p:cNvPr id="6" name="Picture 5" descr="A group of colorful squares&#10;&#10;Description automatically generated">
            <a:extLst>
              <a:ext uri="{FF2B5EF4-FFF2-40B4-BE49-F238E27FC236}">
                <a16:creationId xmlns:a16="http://schemas.microsoft.com/office/drawing/2014/main" id="{B75F4B94-9866-68A4-AA6C-180D61D2B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987" y="1038637"/>
            <a:ext cx="6821252" cy="565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79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26122E-ECDD-6F91-A338-3B9BB6863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139ECE-8C20-CC7C-5411-B6D3F61D2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3942"/>
            <a:ext cx="10802900" cy="709391"/>
          </a:xfrm>
        </p:spPr>
        <p:txBody>
          <a:bodyPr>
            <a:normAutofit/>
          </a:bodyPr>
          <a:lstStyle/>
          <a:p>
            <a:r>
              <a:rPr lang="en-US" dirty="0"/>
              <a:t>Result validation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4D09AAD-3BD5-8321-C1A4-2F34B150017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336166"/>
            <a:ext cx="10134600" cy="504825"/>
          </a:xfrm>
        </p:spPr>
        <p:txBody>
          <a:bodyPr/>
          <a:lstStyle/>
          <a:p>
            <a:r>
              <a:rPr lang="de-DE" dirty="0"/>
              <a:t>Assignment-3 Training Agent using Q-Learning</a:t>
            </a:r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30904C7-A75C-7563-059A-24EC7DDF283E}"/>
              </a:ext>
            </a:extLst>
          </p:cNvPr>
          <p:cNvSpPr txBox="1">
            <a:spLocks/>
          </p:cNvSpPr>
          <p:nvPr/>
        </p:nvSpPr>
        <p:spPr>
          <a:xfrm>
            <a:off x="838200" y="1595024"/>
            <a:ext cx="10134600" cy="4789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STAR" panose="020B060402020202020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STAR" panose="020B060402020202020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TSTAR" panose="020B060402020202020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TSTAR" panose="020B060402020202020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TSTAR" panose="020B060402020202020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Agent reach to goal</a:t>
            </a:r>
          </a:p>
          <a:p>
            <a:pPr lvl="1"/>
            <a:r>
              <a:rPr lang="de-DE" dirty="0"/>
              <a:t>no_of_ep = 100000</a:t>
            </a:r>
          </a:p>
          <a:p>
            <a:pPr lvl="1"/>
            <a:r>
              <a:rPr lang="de-DE" dirty="0"/>
              <a:t>Reward = -100</a:t>
            </a:r>
          </a:p>
          <a:p>
            <a:r>
              <a:rPr lang="de-DE" dirty="0"/>
              <a:t>Cumulative reward - 400</a:t>
            </a:r>
          </a:p>
          <a:p>
            <a:pPr lvl="1"/>
            <a:endParaRPr lang="de-DE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4F5A5C0-7F2E-2563-F21E-9506682834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6254006"/>
              </p:ext>
            </p:extLst>
          </p:nvPr>
        </p:nvGraphicFramePr>
        <p:xfrm>
          <a:off x="5505870" y="753900"/>
          <a:ext cx="4965420" cy="2345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274714" imgH="2019450" progId="Excel.Sheet.12">
                  <p:embed/>
                </p:oleObj>
              </mc:Choice>
              <mc:Fallback>
                <p:oleObj name="Worksheet" r:id="rId2" imgW="4274714" imgH="201945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05870" y="753900"/>
                        <a:ext cx="4965420" cy="23453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A blue bar code with text&#10;&#10;Description automatically generated">
            <a:extLst>
              <a:ext uri="{FF2B5EF4-FFF2-40B4-BE49-F238E27FC236}">
                <a16:creationId xmlns:a16="http://schemas.microsoft.com/office/drawing/2014/main" id="{EC7587C0-E655-DECB-7BD8-E5FD9D11DD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99245"/>
            <a:ext cx="10515599" cy="375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52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26122E-ECDD-6F91-A338-3B9BB6863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139ECE-8C20-CC7C-5411-B6D3F61D2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338" y="674387"/>
            <a:ext cx="3989832" cy="709391"/>
          </a:xfrm>
        </p:spPr>
        <p:txBody>
          <a:bodyPr>
            <a:normAutofit/>
          </a:bodyPr>
          <a:lstStyle/>
          <a:p>
            <a:r>
              <a:rPr lang="de-DE" dirty="0"/>
              <a:t>A</a:t>
            </a:r>
            <a:r>
              <a:rPr lang="en-US" dirty="0"/>
              <a:t>gent during training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4D09AAD-3BD5-8321-C1A4-2F34B150017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336166"/>
            <a:ext cx="10134600" cy="504825"/>
          </a:xfrm>
        </p:spPr>
        <p:txBody>
          <a:bodyPr/>
          <a:lstStyle/>
          <a:p>
            <a:r>
              <a:rPr lang="de-DE" dirty="0"/>
              <a:t>Assignment-3 Training Agent using Q-Learning</a:t>
            </a:r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30904C7-A75C-7563-059A-24EC7DDF283E}"/>
              </a:ext>
            </a:extLst>
          </p:cNvPr>
          <p:cNvSpPr txBox="1">
            <a:spLocks/>
          </p:cNvSpPr>
          <p:nvPr/>
        </p:nvSpPr>
        <p:spPr>
          <a:xfrm>
            <a:off x="838200" y="1595025"/>
            <a:ext cx="3733800" cy="1099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STAR" panose="020B060402020202020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STAR" panose="020B060402020202020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TSTAR" panose="020B060402020202020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TSTAR" panose="020B060402020202020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TSTAR" panose="020B060402020202020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Optimal Policy Visulisation</a:t>
            </a:r>
          </a:p>
        </p:txBody>
      </p:sp>
      <p:pic>
        <p:nvPicPr>
          <p:cNvPr id="7" name="Chakravyuh Environment 2024-07-08 07-04-27">
            <a:hlinkClick r:id="" action="ppaction://media"/>
            <a:extLst>
              <a:ext uri="{FF2B5EF4-FFF2-40B4-BE49-F238E27FC236}">
                <a16:creationId xmlns:a16="http://schemas.microsoft.com/office/drawing/2014/main" id="{E133E182-8BF4-D91E-60FD-EC3C2DD1E0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22" r="20182" b="19682"/>
          <a:stretch/>
        </p:blipFill>
        <p:spPr>
          <a:xfrm>
            <a:off x="6633068" y="1429910"/>
            <a:ext cx="5163312" cy="5194192"/>
          </a:xfrm>
          <a:prstGeom prst="rect">
            <a:avLst/>
          </a:prstGeom>
        </p:spPr>
      </p:pic>
      <p:pic>
        <p:nvPicPr>
          <p:cNvPr id="8" name="Chakravyuh Environment 2024-07-08 02-02-23">
            <a:hlinkClick r:id="" action="ppaction://media"/>
            <a:extLst>
              <a:ext uri="{FF2B5EF4-FFF2-40B4-BE49-F238E27FC236}">
                <a16:creationId xmlns:a16="http://schemas.microsoft.com/office/drawing/2014/main" id="{BD466440-FDBA-6565-E0F1-9EE1C5FC31A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r="20182" b="19705"/>
          <a:stretch/>
        </p:blipFill>
        <p:spPr>
          <a:xfrm>
            <a:off x="1076338" y="1388089"/>
            <a:ext cx="5163312" cy="5194192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F8BCE893-B989-2176-654D-1C28A7ECE0FA}"/>
              </a:ext>
            </a:extLst>
          </p:cNvPr>
          <p:cNvSpPr txBox="1">
            <a:spLocks/>
          </p:cNvSpPr>
          <p:nvPr/>
        </p:nvSpPr>
        <p:spPr>
          <a:xfrm>
            <a:off x="6633068" y="690633"/>
            <a:ext cx="2437780" cy="709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599C"/>
                </a:solidFill>
                <a:latin typeface="TSTAR" panose="020B060402020202020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Agent Trained </a:t>
            </a:r>
          </a:p>
        </p:txBody>
      </p:sp>
    </p:spTree>
    <p:extLst>
      <p:ext uri="{BB962C8B-B14F-4D97-AF65-F5344CB8AC3E}">
        <p14:creationId xmlns:p14="http://schemas.microsoft.com/office/powerpoint/2010/main" val="302365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2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63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26122E-ECDD-6F91-A338-3B9BB6863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139ECE-8C20-CC7C-5411-B6D3F61D2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3942"/>
            <a:ext cx="10802900" cy="709391"/>
          </a:xfrm>
        </p:spPr>
        <p:txBody>
          <a:bodyPr>
            <a:normAutofit/>
          </a:bodyPr>
          <a:lstStyle/>
          <a:p>
            <a:r>
              <a:rPr lang="en-US" dirty="0"/>
              <a:t>statistics and analyses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4D09AAD-3BD5-8321-C1A4-2F34B150017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336166"/>
            <a:ext cx="10134600" cy="504825"/>
          </a:xfrm>
        </p:spPr>
        <p:txBody>
          <a:bodyPr/>
          <a:lstStyle/>
          <a:p>
            <a:r>
              <a:rPr lang="de-DE" dirty="0"/>
              <a:t>Assignment-3 Training Agent using Q-Learning</a:t>
            </a:r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30904C7-A75C-7563-059A-24EC7DDF283E}"/>
              </a:ext>
            </a:extLst>
          </p:cNvPr>
          <p:cNvSpPr txBox="1">
            <a:spLocks/>
          </p:cNvSpPr>
          <p:nvPr/>
        </p:nvSpPr>
        <p:spPr>
          <a:xfrm>
            <a:off x="838200" y="1595025"/>
            <a:ext cx="3733800" cy="1099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STAR" panose="020B060402020202020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STAR" panose="020B060402020202020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TSTAR" panose="020B060402020202020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TSTAR" panose="020B060402020202020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TSTAR" panose="020B060402020202020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Optimal Policy Visulisation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5F4B94-9866-68A4-AA6C-180D61D2B4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3" t="2196" r="21594" b="-2196"/>
          <a:stretch/>
        </p:blipFill>
        <p:spPr>
          <a:xfrm>
            <a:off x="3867911" y="2004077"/>
            <a:ext cx="5324857" cy="485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178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26122E-ECDD-6F91-A338-3B9BB6863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139ECE-8C20-CC7C-5411-B6D3F61D2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3942"/>
            <a:ext cx="10802900" cy="709391"/>
          </a:xfrm>
        </p:spPr>
        <p:txBody>
          <a:bodyPr>
            <a:normAutofit/>
          </a:bodyPr>
          <a:lstStyle/>
          <a:p>
            <a:r>
              <a:rPr lang="en-US" dirty="0"/>
              <a:t>statistics and analyses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4D09AAD-3BD5-8321-C1A4-2F34B150017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336166"/>
            <a:ext cx="10134600" cy="504825"/>
          </a:xfrm>
        </p:spPr>
        <p:txBody>
          <a:bodyPr/>
          <a:lstStyle/>
          <a:p>
            <a:r>
              <a:rPr lang="de-DE" dirty="0"/>
              <a:t>Assignment-3 Training Agent using Q-Learning</a:t>
            </a:r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30904C7-A75C-7563-059A-24EC7DDF283E}"/>
              </a:ext>
            </a:extLst>
          </p:cNvPr>
          <p:cNvSpPr txBox="1">
            <a:spLocks/>
          </p:cNvSpPr>
          <p:nvPr/>
        </p:nvSpPr>
        <p:spPr>
          <a:xfrm>
            <a:off x="838200" y="1595025"/>
            <a:ext cx="3733800" cy="562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STAR" panose="020B060402020202020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STAR" panose="020B060402020202020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TSTAR" panose="020B060402020202020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TSTAR" panose="020B060402020202020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TSTAR" panose="020B060402020202020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Frequency of Action Taken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5F4B94-9866-68A4-AA6C-180D61D2B4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" t="433" b="-433"/>
          <a:stretch/>
        </p:blipFill>
        <p:spPr>
          <a:xfrm>
            <a:off x="883571" y="2064524"/>
            <a:ext cx="10712157" cy="451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37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26122E-ECDD-6F91-A338-3B9BB6863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139ECE-8C20-CC7C-5411-B6D3F61D2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3942"/>
            <a:ext cx="10802900" cy="709391"/>
          </a:xfrm>
        </p:spPr>
        <p:txBody>
          <a:bodyPr>
            <a:normAutofit/>
          </a:bodyPr>
          <a:lstStyle/>
          <a:p>
            <a:r>
              <a:rPr lang="en-US" dirty="0"/>
              <a:t>Learning and future work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4D09AAD-3BD5-8321-C1A4-2F34B150017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336166"/>
            <a:ext cx="10134600" cy="504825"/>
          </a:xfrm>
        </p:spPr>
        <p:txBody>
          <a:bodyPr/>
          <a:lstStyle/>
          <a:p>
            <a:r>
              <a:rPr lang="de-DE" dirty="0"/>
              <a:t>PADM </a:t>
            </a:r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30904C7-A75C-7563-059A-24EC7DDF283E}"/>
              </a:ext>
            </a:extLst>
          </p:cNvPr>
          <p:cNvSpPr txBox="1">
            <a:spLocks/>
          </p:cNvSpPr>
          <p:nvPr/>
        </p:nvSpPr>
        <p:spPr>
          <a:xfrm>
            <a:off x="838200" y="1595024"/>
            <a:ext cx="10134600" cy="4789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STAR" panose="020B060402020202020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STAR" panose="020B060402020202020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TSTAR" panose="020B060402020202020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TSTAR" panose="020B060402020202020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TSTAR" panose="020B060402020202020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Building a custom environment</a:t>
            </a:r>
          </a:p>
          <a:p>
            <a:r>
              <a:rPr lang="de-DE" dirty="0"/>
              <a:t>Training agent</a:t>
            </a:r>
          </a:p>
          <a:p>
            <a:endParaRPr lang="de-DE" dirty="0"/>
          </a:p>
          <a:p>
            <a:r>
              <a:rPr lang="de-DE" dirty="0"/>
              <a:t>Modifications in environment due to dynamic nature</a:t>
            </a:r>
          </a:p>
          <a:p>
            <a:r>
              <a:rPr lang="de-DE" dirty="0"/>
              <a:t>Changed characters power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000" dirty="0"/>
              <a:t>Shakuni (reverse action)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2200" dirty="0"/>
          </a:p>
          <a:p>
            <a:r>
              <a:rPr lang="de-DE" sz="2200" dirty="0"/>
              <a:t>DQN based dynamic environment training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457200" lvl="1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7190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524F06F1-EA4C-B9B0-7538-76CF95027C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1192" y="2886526"/>
            <a:ext cx="6134100" cy="2880289"/>
          </a:xfrm>
        </p:spPr>
        <p:txBody>
          <a:bodyPr>
            <a:normAutofit/>
          </a:bodyPr>
          <a:lstStyle/>
          <a:p>
            <a:r>
              <a:rPr lang="en-US" dirty="0"/>
              <a:t>Thank you for opportunity to present myself !!</a:t>
            </a:r>
          </a:p>
          <a:p>
            <a:endParaRPr lang="en-US" dirty="0"/>
          </a:p>
          <a:p>
            <a:endParaRPr lang="en-IN" dirty="0"/>
          </a:p>
          <a:p>
            <a:endParaRPr lang="de-DE" dirty="0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1982C0BF-129F-D9F3-8110-B6B179E9DEC5}"/>
              </a:ext>
            </a:extLst>
          </p:cNvPr>
          <p:cNvSpPr txBox="1">
            <a:spLocks/>
          </p:cNvSpPr>
          <p:nvPr/>
        </p:nvSpPr>
        <p:spPr>
          <a:xfrm>
            <a:off x="10029825" y="5019675"/>
            <a:ext cx="2743201" cy="1655762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8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>
                <a:solidFill>
                  <a:srgbClr val="00599C"/>
                </a:solidFill>
                <a:latin typeface="Arial" panose="020B0604020202020204"/>
              </a:rPr>
              <a:t>Chirag Tank</a:t>
            </a:r>
            <a:br>
              <a:rPr lang="de-DE" sz="1400" dirty="0">
                <a:solidFill>
                  <a:srgbClr val="00599C"/>
                </a:solidFill>
                <a:latin typeface="Arial" panose="020B0604020202020204"/>
              </a:rPr>
            </a:br>
            <a:r>
              <a:rPr lang="de-DE" sz="1400" dirty="0">
                <a:solidFill>
                  <a:srgbClr val="00599C"/>
                </a:solidFill>
                <a:latin typeface="Arial" panose="020B0604020202020204"/>
              </a:rPr>
              <a:t>(cht8982)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531D08A-4609-6F0B-C88A-9BBF9E0FAC71}"/>
              </a:ext>
            </a:extLst>
          </p:cNvPr>
          <p:cNvSpPr txBox="1"/>
          <p:nvPr/>
        </p:nvSpPr>
        <p:spPr>
          <a:xfrm>
            <a:off x="9334501" y="638085"/>
            <a:ext cx="390524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" dirty="0">
                <a:solidFill>
                  <a:srgbClr val="005A96"/>
                </a:solidFill>
              </a:rPr>
              <a:t>12.06.2024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8C0388-4276-0ED7-0561-0D9853BF93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848" y="5490590"/>
            <a:ext cx="6926531" cy="552450"/>
          </a:xfrm>
        </p:spPr>
        <p:txBody>
          <a:bodyPr/>
          <a:lstStyle/>
          <a:p>
            <a:r>
              <a:rPr lang="en-US" dirty="0"/>
              <a:t>It's been great learning experience for me !!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093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0F3725D-37C8-59E4-12E7-0609BD07C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1264620"/>
            <a:ext cx="3953256" cy="84931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de-DE" sz="2700" dirty="0">
                <a:solidFill>
                  <a:srgbClr val="002060"/>
                </a:solidFill>
                <a:latin typeface="+mj-lt"/>
              </a:rPr>
              <a:t>Environment C</a:t>
            </a:r>
            <a:r>
              <a:rPr lang="en-US" sz="2700" dirty="0" err="1">
                <a:solidFill>
                  <a:srgbClr val="002060"/>
                </a:solidFill>
                <a:latin typeface="+mj-lt"/>
              </a:rPr>
              <a:t>oncept</a:t>
            </a:r>
            <a:r>
              <a:rPr lang="en-US" sz="2700" dirty="0">
                <a:solidFill>
                  <a:srgbClr val="002060"/>
                </a:solidFill>
                <a:latin typeface="+mj-lt"/>
              </a:rPr>
              <a:t> :</a:t>
            </a:r>
            <a:br>
              <a:rPr lang="en-US" sz="2400" b="0" dirty="0">
                <a:solidFill>
                  <a:srgbClr val="002060"/>
                </a:solidFill>
                <a:latin typeface="+mj-lt"/>
              </a:rPr>
            </a:br>
            <a:r>
              <a:rPr lang="en-US" sz="2400" b="0" dirty="0">
                <a:solidFill>
                  <a:schemeClr val="tx1"/>
                </a:solidFill>
                <a:latin typeface="+mj-lt"/>
              </a:rPr>
              <a:t>Mahabharat’s </a:t>
            </a:r>
            <a:r>
              <a:rPr lang="en-US" sz="2400" b="0" dirty="0" err="1">
                <a:solidFill>
                  <a:schemeClr val="tx1"/>
                </a:solidFill>
                <a:latin typeface="+mj-lt"/>
              </a:rPr>
              <a:t>Chakravyuha</a:t>
            </a:r>
            <a:r>
              <a:rPr lang="en-US" sz="2400" b="0" dirty="0">
                <a:solidFill>
                  <a:schemeClr val="tx1"/>
                </a:solidFill>
                <a:latin typeface="+mj-lt"/>
              </a:rPr>
              <a:t> (7,7)</a:t>
            </a:r>
          </a:p>
        </p:txBody>
      </p:sp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192D39C0-404C-F6D7-7DD9-71C23C2AE4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345" r="-2" b="9695"/>
          <a:stretch/>
        </p:blipFill>
        <p:spPr>
          <a:xfrm>
            <a:off x="-9886" y="0"/>
            <a:ext cx="7572605" cy="6858000"/>
          </a:xfrm>
          <a:prstGeom prst="rect">
            <a:avLst/>
          </a:prstGeom>
        </p:spPr>
      </p:pic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192031E-EF68-7C3F-559C-9F375275D379}"/>
              </a:ext>
            </a:extLst>
          </p:cNvPr>
          <p:cNvSpPr txBox="1"/>
          <p:nvPr/>
        </p:nvSpPr>
        <p:spPr>
          <a:xfrm>
            <a:off x="8153400" y="2113930"/>
            <a:ext cx="3434180" cy="47440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Agent – </a:t>
            </a:r>
            <a:r>
              <a:rPr lang="en-US" sz="2000" dirty="0">
                <a:solidFill>
                  <a:srgbClr val="0070C0"/>
                </a:solidFill>
              </a:rPr>
              <a:t>Abhimanyu (0,0)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Goal – </a:t>
            </a:r>
            <a:r>
              <a:rPr lang="en-US" sz="2000" dirty="0" err="1">
                <a:solidFill>
                  <a:srgbClr val="00B050"/>
                </a:solidFill>
              </a:rPr>
              <a:t>Duryodhan</a:t>
            </a:r>
            <a:r>
              <a:rPr lang="en-US" sz="2000" dirty="0">
                <a:solidFill>
                  <a:srgbClr val="00B050"/>
                </a:solidFill>
              </a:rPr>
              <a:t> (3,3)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Obstacles</a:t>
            </a:r>
          </a:p>
          <a:p>
            <a:pPr marL="971550" lvl="1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 err="1">
                <a:solidFill>
                  <a:srgbClr val="FF0000"/>
                </a:solidFill>
              </a:rPr>
              <a:t>Karn</a:t>
            </a:r>
            <a:r>
              <a:rPr lang="en-US" sz="2000" dirty="0">
                <a:solidFill>
                  <a:srgbClr val="FF0000"/>
                </a:solidFill>
              </a:rPr>
              <a:t> (2,1)</a:t>
            </a:r>
          </a:p>
          <a:p>
            <a:pPr marL="971550" lvl="1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FF0000"/>
                </a:solidFill>
              </a:rPr>
              <a:t>Balram (1,3)</a:t>
            </a:r>
          </a:p>
          <a:p>
            <a:pPr marL="971550" lvl="1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FF0000"/>
                </a:solidFill>
              </a:rPr>
              <a:t>Shakuni (1,5)</a:t>
            </a:r>
          </a:p>
          <a:p>
            <a:pPr marL="971550" lvl="1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FF0000"/>
                </a:solidFill>
              </a:rPr>
              <a:t>Ashwatthama (3,1)</a:t>
            </a:r>
          </a:p>
          <a:p>
            <a:pPr marL="971550" lvl="1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FF0000"/>
                </a:solidFill>
              </a:rPr>
              <a:t>Drona (5,1)</a:t>
            </a:r>
          </a:p>
          <a:p>
            <a:pPr marL="971550" lvl="1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FF0000"/>
                </a:solidFill>
              </a:rPr>
              <a:t>Bhishma (5,3)</a:t>
            </a:r>
          </a:p>
          <a:p>
            <a:pPr marL="971550" lvl="1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 err="1">
                <a:solidFill>
                  <a:srgbClr val="FF0000"/>
                </a:solidFill>
              </a:rPr>
              <a:t>Kritavarma</a:t>
            </a:r>
            <a:r>
              <a:rPr lang="en-US" sz="2000" dirty="0">
                <a:solidFill>
                  <a:srgbClr val="FF0000"/>
                </a:solidFill>
              </a:rPr>
              <a:t> (5,5)</a:t>
            </a:r>
          </a:p>
          <a:p>
            <a:pPr marL="971550" lvl="1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FF0000"/>
                </a:solidFill>
              </a:rPr>
              <a:t>Jayadratha (3,5)</a:t>
            </a:r>
          </a:p>
          <a:p>
            <a:pPr marL="971550" lvl="1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FF0000"/>
                </a:solidFill>
              </a:rPr>
              <a:t>Kripa (1,2)</a:t>
            </a:r>
          </a:p>
          <a:p>
            <a:pPr marL="971550" lvl="1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 err="1">
                <a:solidFill>
                  <a:srgbClr val="FF0000"/>
                </a:solidFill>
              </a:rPr>
              <a:t>Dushasan</a:t>
            </a:r>
            <a:r>
              <a:rPr lang="en-US" sz="2000" dirty="0">
                <a:solidFill>
                  <a:srgbClr val="FF0000"/>
                </a:solidFill>
              </a:rPr>
              <a:t> (4,4)</a:t>
            </a:r>
          </a:p>
          <a:p>
            <a:pPr marL="971550" lvl="1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 err="1">
                <a:solidFill>
                  <a:srgbClr val="FF0000"/>
                </a:solidFill>
              </a:rPr>
              <a:t>Vikarna</a:t>
            </a:r>
            <a:r>
              <a:rPr lang="en-US" sz="2000" dirty="0">
                <a:solidFill>
                  <a:srgbClr val="FF0000"/>
                </a:solidFill>
              </a:rPr>
              <a:t> (2,4)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EE5C8E4-9FE4-6150-1473-7E7EEF16C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049E9FB2-15AD-4BAD-B5DA-63EA35E480F0}" type="slidenum">
              <a:rPr lang="en-US">
                <a:solidFill>
                  <a:srgbClr val="002060"/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2</a:t>
            </a:fld>
            <a:endParaRPr lang="en-US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2" name="Titel 3">
            <a:extLst>
              <a:ext uri="{FF2B5EF4-FFF2-40B4-BE49-F238E27FC236}">
                <a16:creationId xmlns:a16="http://schemas.microsoft.com/office/drawing/2014/main" id="{DC6C759B-977B-C62E-BF05-7654B49C9CE9}"/>
              </a:ext>
            </a:extLst>
          </p:cNvPr>
          <p:cNvSpPr txBox="1">
            <a:spLocks/>
          </p:cNvSpPr>
          <p:nvPr/>
        </p:nvSpPr>
        <p:spPr>
          <a:xfrm>
            <a:off x="8153400" y="292361"/>
            <a:ext cx="3434180" cy="57878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599C"/>
                </a:solidFill>
                <a:latin typeface="TSTAR" panose="020B0604020202020204" charset="0"/>
                <a:ea typeface="+mj-ea"/>
                <a:cs typeface="+mj-cs"/>
              </a:defRPr>
            </a:lvl1pPr>
          </a:lstStyle>
          <a:p>
            <a:r>
              <a:rPr lang="en-US" sz="2000" b="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Assignment – 1</a:t>
            </a:r>
            <a:br>
              <a:rPr lang="en-US" sz="2000" b="0" dirty="0">
                <a:solidFill>
                  <a:schemeClr val="accent5">
                    <a:lumMod val="50000"/>
                  </a:schemeClr>
                </a:solidFill>
                <a:latin typeface="+mj-lt"/>
              </a:rPr>
            </a:br>
            <a:r>
              <a:rPr lang="en-US" sz="2000" b="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Custom Environment</a:t>
            </a:r>
          </a:p>
        </p:txBody>
      </p:sp>
    </p:spTree>
    <p:extLst>
      <p:ext uri="{BB962C8B-B14F-4D97-AF65-F5344CB8AC3E}">
        <p14:creationId xmlns:p14="http://schemas.microsoft.com/office/powerpoint/2010/main" val="1438292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26122E-ECDD-6F91-A338-3B9BB6863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139ECE-8C20-CC7C-5411-B6D3F61D2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032"/>
            <a:ext cx="10802900" cy="709391"/>
          </a:xfrm>
        </p:spPr>
        <p:txBody>
          <a:bodyPr>
            <a:normAutofit/>
          </a:bodyPr>
          <a:lstStyle/>
          <a:p>
            <a:r>
              <a:rPr lang="en-US" dirty="0"/>
              <a:t>Components of Environment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87B7E0-345B-54D5-A8E2-AC50ED22A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27776" y="1531944"/>
            <a:ext cx="5968604" cy="4740942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4D09AAD-3BD5-8321-C1A4-2F34B150017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83511"/>
            <a:ext cx="10134600" cy="504825"/>
          </a:xfrm>
        </p:spPr>
        <p:txBody>
          <a:bodyPr>
            <a:normAutofit/>
          </a:bodyPr>
          <a:lstStyle/>
          <a:p>
            <a:r>
              <a:rPr lang="de-DE" dirty="0"/>
              <a:t>Assignment-1 Custom Environment</a:t>
            </a:r>
            <a:endParaRPr lang="en-US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0D100A95-64EF-8BE3-4261-5090D2F8F4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584119"/>
              </p:ext>
            </p:extLst>
          </p:nvPr>
        </p:nvGraphicFramePr>
        <p:xfrm>
          <a:off x="550900" y="1480888"/>
          <a:ext cx="4989576" cy="4824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8413729-F678-C6A5-6BC0-3E5A04047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857"/>
            <a:ext cx="10515600" cy="4351338"/>
          </a:xfrm>
        </p:spPr>
        <p:txBody>
          <a:bodyPr/>
          <a:lstStyle/>
          <a:p>
            <a:r>
              <a:rPr lang="de-DE" dirty="0"/>
              <a:t>Obstacle powers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565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26122E-ECDD-6F91-A338-3B9BB6863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139ECE-8C20-CC7C-5411-B6D3F61D2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3942"/>
            <a:ext cx="10802900" cy="709391"/>
          </a:xfrm>
        </p:spPr>
        <p:txBody>
          <a:bodyPr>
            <a:normAutofit/>
          </a:bodyPr>
          <a:lstStyle/>
          <a:p>
            <a:r>
              <a:rPr lang="en-US" dirty="0"/>
              <a:t>Components of Environment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4D09AAD-3BD5-8321-C1A4-2F34B150017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336166"/>
            <a:ext cx="10134600" cy="504825"/>
          </a:xfrm>
        </p:spPr>
        <p:txBody>
          <a:bodyPr/>
          <a:lstStyle/>
          <a:p>
            <a:r>
              <a:rPr lang="de-DE" dirty="0"/>
              <a:t>Assignment-1 Custom Environment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830904C7-A75C-7563-059A-24EC7DDF28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595024"/>
                <a:ext cx="10134600" cy="4789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TSTAR" panose="020B060402020202020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TSTAR" panose="020B060402020202020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TSTAR" panose="020B060402020202020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TSTAR" panose="020B060402020202020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TSTAR" panose="020B060402020202020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dirty="0"/>
                  <a:t>Termination conditions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sz="2000" dirty="0"/>
                  <a:t>Goal state : (3,3)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sz="2000" dirty="0"/>
                  <a:t>Maximum episode steps : 100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sz="2000" dirty="0"/>
                  <a:t>Maximum negative reward :  </a:t>
                </a:r>
                <a:r>
                  <a:rPr lang="de-DE" sz="2000" dirty="0">
                    <a:solidFill>
                      <a:srgbClr val="FF0000"/>
                    </a:solidFill>
                  </a:rPr>
                  <a:t>-300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sz="2000" dirty="0"/>
                  <a:t>Health score : 3 </a:t>
                </a:r>
                <a:r>
                  <a:rPr lang="de-DE" sz="2000" dirty="0">
                    <a:sym typeface="Wingdings" panose="05000000000000000000" pitchFamily="2" charset="2"/>
                  </a:rPr>
                  <a:t> </a:t>
                </a:r>
                <a:r>
                  <a:rPr lang="de-DE" sz="2000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0  += (-300)</a:t>
                </a:r>
                <a:br>
                  <a:rPr lang="de-DE" sz="2000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</a:br>
                <a:endParaRPr lang="de-DE" sz="2000" b="0" i="0" dirty="0">
                  <a:solidFill>
                    <a:schemeClr val="tx1"/>
                  </a:solidFill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Penalty</m:t>
                      </m:r>
                      <m:r>
                        <a:rPr lang="de-DE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de-DE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de-DE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Meximum</m:t>
                              </m:r>
                              <m:r>
                                <m:rPr>
                                  <m:nor/>
                                </m:rPr>
                                <a:rPr lang="de-DE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de-DE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negative</m:t>
                              </m:r>
                              <m:r>
                                <m:rPr>
                                  <m:nor/>
                                </m:rPr>
                                <a:rPr lang="de-DE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de-DE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reward</m:t>
                              </m:r>
                              <m:r>
                                <m:rPr>
                                  <m:nor/>
                                </m:rPr>
                                <a:rPr lang="de-DE" sz="2000" b="0" i="0" dirty="0" smtClean="0">
                                  <a:solidFill>
                                    <a:schemeClr val="tx1"/>
                                  </a:solidFill>
                                </a:rPr>
                                <m:t> - </m:t>
                              </m:r>
                              <m:r>
                                <a:rPr lang="de-DE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𝑐𝑢𝑚𝑢𝑙𝑎𝑡𝑖𝑣𝑒</m:t>
                              </m:r>
                              <m:r>
                                <a:rPr lang="de-DE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𝑟𝑒𝑤𝑎𝑟𝑑</m:t>
                              </m:r>
                            </m:e>
                          </m:d>
                        </m:num>
                        <m:den>
                          <m:r>
                            <a:rPr lang="de-D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𝐻𝑒𝑎𝑙𝑡h</m:t>
                          </m:r>
                          <m:r>
                            <a:rPr lang="de-D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 </m:t>
                          </m:r>
                          <m:r>
                            <a:rPr lang="de-D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𝑠𝑐𝑜𝑟𝑒</m:t>
                          </m:r>
                        </m:den>
                      </m:f>
                    </m:oMath>
                  </m:oMathPara>
                </a14:m>
                <a:endParaRPr lang="de-DE" sz="2000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pPr marL="457200" lvl="1" indent="0">
                  <a:buNone/>
                </a:pPr>
                <a:endParaRPr lang="de-DE" sz="2000" dirty="0">
                  <a:solidFill>
                    <a:schemeClr val="tx1"/>
                  </a:solidFill>
                </a:endParaRPr>
              </a:p>
              <a:p>
                <a:r>
                  <a:rPr lang="de-DE" dirty="0"/>
                  <a:t>Reward structure</a:t>
                </a:r>
              </a:p>
              <a:p>
                <a:pPr marL="742950" lvl="1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Goal : </a:t>
                </a:r>
                <a:r>
                  <a:rPr lang="en-US" sz="2000" dirty="0">
                    <a:solidFill>
                      <a:srgbClr val="00B050"/>
                    </a:solidFill>
                  </a:rPr>
                  <a:t>400</a:t>
                </a:r>
              </a:p>
              <a:p>
                <a:pPr marL="742950" lvl="1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Obstacles : </a:t>
                </a:r>
                <a:r>
                  <a:rPr lang="en-US" sz="2000" dirty="0">
                    <a:solidFill>
                      <a:srgbClr val="FF0000"/>
                    </a:solidFill>
                  </a:rPr>
                  <a:t>-5</a:t>
                </a:r>
              </a:p>
              <a:p>
                <a:pPr marL="742950" lvl="1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Leaving : 0</a:t>
                </a:r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830904C7-A75C-7563-059A-24EC7DDF2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95024"/>
                <a:ext cx="10134600" cy="4789257"/>
              </a:xfrm>
              <a:prstGeom prst="rect">
                <a:avLst/>
              </a:prstGeom>
              <a:blipFill>
                <a:blip r:embed="rId2"/>
                <a:stretch>
                  <a:fillRect l="-542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6938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139ECE-8C20-CC7C-5411-B6D3F61D2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51" y="1676111"/>
            <a:ext cx="3445167" cy="39014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+mj-lt"/>
              </a:rPr>
              <a:t>Visualization : If agent behaves as a Human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4D09AAD-3BD5-8321-C1A4-2F34B150017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096251" y="5455664"/>
            <a:ext cx="3545060" cy="7641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Assignment-1 </a:t>
            </a:r>
            <a:br>
              <a:rPr lang="en-US" sz="1800" dirty="0">
                <a:solidFill>
                  <a:schemeClr val="tx1"/>
                </a:solidFill>
                <a:latin typeface="+mn-lt"/>
              </a:rPr>
            </a:br>
            <a:r>
              <a:rPr lang="en-US" sz="1800" dirty="0">
                <a:solidFill>
                  <a:schemeClr val="tx1"/>
                </a:solidFill>
                <a:latin typeface="+mn-lt"/>
              </a:rPr>
              <a:t>Custom Environment</a:t>
            </a:r>
          </a:p>
        </p:txBody>
      </p:sp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5562E861-AEAD-1211-443E-B5E9C17FE1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8" b="4998"/>
          <a:stretch/>
        </p:blipFill>
        <p:spPr>
          <a:xfrm>
            <a:off x="20" y="-3"/>
            <a:ext cx="7576437" cy="685799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3193FD5-6A49-7562-EA76-F15D42E15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5181888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26122E-ECDD-6F91-A338-3B9BB6863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049E9FB2-15AD-4BAD-B5DA-63EA35E480F0}" type="slidenum">
              <a:rPr lang="en-US" b="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5</a:t>
            </a:fld>
            <a:endParaRPr lang="en-US" b="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8606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26122E-ECDD-6F91-A338-3B9BB6863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139ECE-8C20-CC7C-5411-B6D3F61D2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3942"/>
            <a:ext cx="10802900" cy="709391"/>
          </a:xfrm>
        </p:spPr>
        <p:txBody>
          <a:bodyPr>
            <a:normAutofit/>
          </a:bodyPr>
          <a:lstStyle/>
          <a:p>
            <a:r>
              <a:rPr lang="de-DE" dirty="0"/>
              <a:t>T</a:t>
            </a:r>
            <a:r>
              <a:rPr lang="en-US" dirty="0"/>
              <a:t>rials and Error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4D09AAD-3BD5-8321-C1A4-2F34B150017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336166"/>
            <a:ext cx="10134600" cy="504825"/>
          </a:xfrm>
        </p:spPr>
        <p:txBody>
          <a:bodyPr/>
          <a:lstStyle/>
          <a:p>
            <a:r>
              <a:rPr lang="de-DE" dirty="0"/>
              <a:t>Assignment-3 Training Agent using Q-Learning</a:t>
            </a:r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30904C7-A75C-7563-059A-24EC7DDF283E}"/>
              </a:ext>
            </a:extLst>
          </p:cNvPr>
          <p:cNvSpPr txBox="1">
            <a:spLocks/>
          </p:cNvSpPr>
          <p:nvPr/>
        </p:nvSpPr>
        <p:spPr>
          <a:xfrm>
            <a:off x="838200" y="1595024"/>
            <a:ext cx="10134600" cy="4789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STAR" panose="020B060402020202020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STAR" panose="020B060402020202020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TSTAR" panose="020B060402020202020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TSTAR" panose="020B060402020202020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TSTAR" panose="020B060402020202020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/>
              <a:t>Trial – 1</a:t>
            </a:r>
          </a:p>
          <a:p>
            <a:r>
              <a:rPr lang="de-DE" dirty="0"/>
              <a:t>Agent passed through obstacles </a:t>
            </a:r>
          </a:p>
          <a:p>
            <a:pPr lvl="1"/>
            <a:r>
              <a:rPr lang="de-DE" dirty="0"/>
              <a:t>no_of_ep = 1000</a:t>
            </a:r>
          </a:p>
          <a:p>
            <a:pPr lvl="1"/>
            <a:r>
              <a:rPr lang="de-DE" dirty="0"/>
              <a:t>Reward = -5</a:t>
            </a:r>
          </a:p>
          <a:p>
            <a:pPr lvl="1"/>
            <a:r>
              <a:rPr lang="de-DE" dirty="0"/>
              <a:t>Learning rate – 0.01</a:t>
            </a:r>
          </a:p>
          <a:p>
            <a:r>
              <a:rPr lang="de-DE" dirty="0"/>
              <a:t>Cumulative reward - 395</a:t>
            </a: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D7345D04-02BB-C747-EA07-7F594A7D14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0" r="2000"/>
          <a:stretch/>
        </p:blipFill>
        <p:spPr>
          <a:xfrm>
            <a:off x="4521091" y="1393333"/>
            <a:ext cx="7411710" cy="43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341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26122E-ECDD-6F91-A338-3B9BB6863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139ECE-8C20-CC7C-5411-B6D3F61D2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3942"/>
            <a:ext cx="10802900" cy="709391"/>
          </a:xfrm>
        </p:spPr>
        <p:txBody>
          <a:bodyPr>
            <a:normAutofit/>
          </a:bodyPr>
          <a:lstStyle/>
          <a:p>
            <a:r>
              <a:rPr lang="de-DE" dirty="0"/>
              <a:t>T</a:t>
            </a:r>
            <a:r>
              <a:rPr lang="en-US" dirty="0"/>
              <a:t>rials and Error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4D09AAD-3BD5-8321-C1A4-2F34B150017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336166"/>
            <a:ext cx="10134600" cy="504825"/>
          </a:xfrm>
        </p:spPr>
        <p:txBody>
          <a:bodyPr/>
          <a:lstStyle/>
          <a:p>
            <a:r>
              <a:rPr lang="de-DE" dirty="0"/>
              <a:t>Assignment-3 Training Agent using Q-Learning</a:t>
            </a:r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30904C7-A75C-7563-059A-24EC7DDF283E}"/>
              </a:ext>
            </a:extLst>
          </p:cNvPr>
          <p:cNvSpPr txBox="1">
            <a:spLocks/>
          </p:cNvSpPr>
          <p:nvPr/>
        </p:nvSpPr>
        <p:spPr>
          <a:xfrm>
            <a:off x="838200" y="1595024"/>
            <a:ext cx="10134600" cy="4789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STAR" panose="020B060402020202020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STAR" panose="020B060402020202020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TSTAR" panose="020B060402020202020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TSTAR" panose="020B060402020202020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TSTAR" panose="020B060402020202020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/>
              <a:t>Trial – 1</a:t>
            </a:r>
          </a:p>
          <a:p>
            <a:r>
              <a:rPr lang="de-DE" dirty="0"/>
              <a:t>Agent passed through obstacles </a:t>
            </a:r>
          </a:p>
          <a:p>
            <a:pPr lvl="1"/>
            <a:r>
              <a:rPr lang="de-DE" dirty="0"/>
              <a:t>no_of_ep = 1000</a:t>
            </a:r>
          </a:p>
          <a:p>
            <a:pPr lvl="1"/>
            <a:r>
              <a:rPr lang="de-DE" dirty="0"/>
              <a:t>Reward = -5</a:t>
            </a:r>
          </a:p>
          <a:p>
            <a:pPr lvl="1"/>
            <a:r>
              <a:rPr lang="de-DE" dirty="0"/>
              <a:t>Learning rate – 0.01</a:t>
            </a:r>
          </a:p>
          <a:p>
            <a:r>
              <a:rPr lang="de-DE" dirty="0"/>
              <a:t>Cumulative reward - 395</a:t>
            </a:r>
          </a:p>
        </p:txBody>
      </p:sp>
      <p:pic>
        <p:nvPicPr>
          <p:cNvPr id="9" name="Picture 8" descr="A barcode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59C54C2F-363C-C5AD-5CBC-6D275B7A9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301" y="3877562"/>
            <a:ext cx="10790699" cy="2890750"/>
          </a:xfrm>
          <a:prstGeom prst="rect">
            <a:avLst/>
          </a:prstGeom>
        </p:spPr>
      </p:pic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E8AC8BB0-769B-D356-C35A-61C38E21B1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6389576"/>
              </p:ext>
            </p:extLst>
          </p:nvPr>
        </p:nvGraphicFramePr>
        <p:xfrm>
          <a:off x="4984671" y="1430154"/>
          <a:ext cx="6197662" cy="241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252173" imgH="1653595" progId="Excel.Sheet.12">
                  <p:embed/>
                </p:oleObj>
              </mc:Choice>
              <mc:Fallback>
                <p:oleObj name="Worksheet" r:id="rId3" imgW="4252173" imgH="165359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84671" y="1430154"/>
                        <a:ext cx="6197662" cy="2410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9056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26122E-ECDD-6F91-A338-3B9BB6863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139ECE-8C20-CC7C-5411-B6D3F61D2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3942"/>
            <a:ext cx="10802900" cy="709391"/>
          </a:xfrm>
        </p:spPr>
        <p:txBody>
          <a:bodyPr>
            <a:normAutofit/>
          </a:bodyPr>
          <a:lstStyle/>
          <a:p>
            <a:r>
              <a:rPr lang="de-DE" dirty="0"/>
              <a:t>T</a:t>
            </a:r>
            <a:r>
              <a:rPr lang="en-US" dirty="0"/>
              <a:t>rials and Error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4D09AAD-3BD5-8321-C1A4-2F34B150017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336166"/>
            <a:ext cx="10134600" cy="504825"/>
          </a:xfrm>
        </p:spPr>
        <p:txBody>
          <a:bodyPr/>
          <a:lstStyle/>
          <a:p>
            <a:r>
              <a:rPr lang="de-DE" dirty="0"/>
              <a:t>Assignment-3 Training Agent using Q-Learning</a:t>
            </a:r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30904C7-A75C-7563-059A-24EC7DDF283E}"/>
              </a:ext>
            </a:extLst>
          </p:cNvPr>
          <p:cNvSpPr txBox="1">
            <a:spLocks/>
          </p:cNvSpPr>
          <p:nvPr/>
        </p:nvSpPr>
        <p:spPr>
          <a:xfrm>
            <a:off x="838200" y="1595024"/>
            <a:ext cx="4075176" cy="2903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STAR" panose="020B060402020202020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STAR" panose="020B060402020202020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TSTAR" panose="020B060402020202020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TSTAR" panose="020B060402020202020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TSTAR" panose="020B060402020202020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/>
              <a:t>Trial – 2</a:t>
            </a:r>
          </a:p>
          <a:p>
            <a:r>
              <a:rPr lang="de-DE" dirty="0"/>
              <a:t>Agent passed through obstacles </a:t>
            </a:r>
          </a:p>
          <a:p>
            <a:pPr lvl="1"/>
            <a:r>
              <a:rPr lang="de-DE" dirty="0"/>
              <a:t>no_of_ep = 50000</a:t>
            </a:r>
          </a:p>
          <a:p>
            <a:pPr lvl="1"/>
            <a:r>
              <a:rPr lang="de-DE" dirty="0"/>
              <a:t>Reward = -5</a:t>
            </a:r>
          </a:p>
          <a:p>
            <a:r>
              <a:rPr lang="de-DE" dirty="0"/>
              <a:t>Cumulative reward - 380</a:t>
            </a:r>
          </a:p>
          <a:p>
            <a:pPr lvl="1"/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CC4FE4-7DF5-A6BB-82EE-A662E1C91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6" r="7956"/>
          <a:stretch/>
        </p:blipFill>
        <p:spPr>
          <a:xfrm>
            <a:off x="3822980" y="1969679"/>
            <a:ext cx="7818120" cy="455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47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26122E-ECDD-6F91-A338-3B9BB6863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139ECE-8C20-CC7C-5411-B6D3F61D2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3942"/>
            <a:ext cx="10802900" cy="709391"/>
          </a:xfrm>
        </p:spPr>
        <p:txBody>
          <a:bodyPr>
            <a:normAutofit/>
          </a:bodyPr>
          <a:lstStyle/>
          <a:p>
            <a:r>
              <a:rPr lang="en-US" dirty="0"/>
              <a:t>Result validation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4D09AAD-3BD5-8321-C1A4-2F34B150017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336166"/>
            <a:ext cx="10134600" cy="504825"/>
          </a:xfrm>
        </p:spPr>
        <p:txBody>
          <a:bodyPr/>
          <a:lstStyle/>
          <a:p>
            <a:r>
              <a:rPr lang="de-DE" dirty="0"/>
              <a:t>Assignment-3 Training Agent using Q-Learning</a:t>
            </a:r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30904C7-A75C-7563-059A-24EC7DDF283E}"/>
              </a:ext>
            </a:extLst>
          </p:cNvPr>
          <p:cNvSpPr txBox="1">
            <a:spLocks/>
          </p:cNvSpPr>
          <p:nvPr/>
        </p:nvSpPr>
        <p:spPr>
          <a:xfrm>
            <a:off x="838200" y="1595024"/>
            <a:ext cx="4026408" cy="256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STAR" panose="020B060402020202020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STAR" panose="020B060402020202020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TSTAR" panose="020B060402020202020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TSTAR" panose="020B060402020202020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TSTAR" panose="020B060402020202020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/>
              <a:t>Trial – 2</a:t>
            </a:r>
          </a:p>
          <a:p>
            <a:r>
              <a:rPr lang="de-DE" dirty="0"/>
              <a:t>Agent passed through obstacles </a:t>
            </a:r>
          </a:p>
          <a:p>
            <a:pPr lvl="1"/>
            <a:r>
              <a:rPr lang="de-DE" dirty="0"/>
              <a:t>no_of_ep = 50000</a:t>
            </a:r>
          </a:p>
          <a:p>
            <a:pPr lvl="1"/>
            <a:r>
              <a:rPr lang="de-DE" dirty="0"/>
              <a:t>Reward = -5</a:t>
            </a:r>
          </a:p>
          <a:p>
            <a:r>
              <a:rPr lang="de-DE" dirty="0"/>
              <a:t>Cumulative reward - 380</a:t>
            </a:r>
          </a:p>
          <a:p>
            <a:pPr lvl="1"/>
            <a:endParaRPr lang="de-DE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7F48765-C484-C187-BB84-A821AF9BF5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022629"/>
              </p:ext>
            </p:extLst>
          </p:nvPr>
        </p:nvGraphicFramePr>
        <p:xfrm>
          <a:off x="4864608" y="1393333"/>
          <a:ext cx="6276898" cy="2561164"/>
        </p:xfrm>
        <a:graphic>
          <a:graphicData uri="http://schemas.openxmlformats.org/drawingml/2006/table">
            <a:tbl>
              <a:tblPr/>
              <a:tblGrid>
                <a:gridCol w="900721">
                  <a:extLst>
                    <a:ext uri="{9D8B030D-6E8A-4147-A177-3AD203B41FA5}">
                      <a16:colId xmlns:a16="http://schemas.microsoft.com/office/drawing/2014/main" val="2757910054"/>
                    </a:ext>
                  </a:extLst>
                </a:gridCol>
                <a:gridCol w="900721">
                  <a:extLst>
                    <a:ext uri="{9D8B030D-6E8A-4147-A177-3AD203B41FA5}">
                      <a16:colId xmlns:a16="http://schemas.microsoft.com/office/drawing/2014/main" val="3657845420"/>
                    </a:ext>
                  </a:extLst>
                </a:gridCol>
                <a:gridCol w="900721">
                  <a:extLst>
                    <a:ext uri="{9D8B030D-6E8A-4147-A177-3AD203B41FA5}">
                      <a16:colId xmlns:a16="http://schemas.microsoft.com/office/drawing/2014/main" val="1574533804"/>
                    </a:ext>
                  </a:extLst>
                </a:gridCol>
                <a:gridCol w="628710">
                  <a:extLst>
                    <a:ext uri="{9D8B030D-6E8A-4147-A177-3AD203B41FA5}">
                      <a16:colId xmlns:a16="http://schemas.microsoft.com/office/drawing/2014/main" val="1469880081"/>
                    </a:ext>
                  </a:extLst>
                </a:gridCol>
                <a:gridCol w="1172732">
                  <a:extLst>
                    <a:ext uri="{9D8B030D-6E8A-4147-A177-3AD203B41FA5}">
                      <a16:colId xmlns:a16="http://schemas.microsoft.com/office/drawing/2014/main" val="645533040"/>
                    </a:ext>
                  </a:extLst>
                </a:gridCol>
                <a:gridCol w="900721">
                  <a:extLst>
                    <a:ext uri="{9D8B030D-6E8A-4147-A177-3AD203B41FA5}">
                      <a16:colId xmlns:a16="http://schemas.microsoft.com/office/drawing/2014/main" val="2125709535"/>
                    </a:ext>
                  </a:extLst>
                </a:gridCol>
                <a:gridCol w="872572">
                  <a:extLst>
                    <a:ext uri="{9D8B030D-6E8A-4147-A177-3AD203B41FA5}">
                      <a16:colId xmlns:a16="http://schemas.microsoft.com/office/drawing/2014/main" val="3155866457"/>
                    </a:ext>
                  </a:extLst>
                </a:gridCol>
              </a:tblGrid>
              <a:tr h="338674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2F75B5"/>
                          </a:highlight>
                          <a:latin typeface="Calibri" panose="020F0502020204030204" pitchFamily="34" charset="0"/>
                        </a:rPr>
                        <a:t>no_episodes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2F75B5"/>
                          </a:highlight>
                          <a:latin typeface="Calibri" panose="020F0502020204030204" pitchFamily="34" charset="0"/>
                        </a:rPr>
                        <a:t> = 50000</a:t>
                      </a:r>
                    </a:p>
                  </a:txBody>
                  <a:tcPr marL="137668" marR="137668" marT="68834" marB="6883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2F75B5"/>
                          </a:highlight>
                          <a:latin typeface="Calibri" panose="020F0502020204030204" pitchFamily="34" charset="0"/>
                        </a:rPr>
                        <a:t>individual obstacle reward- -5</a:t>
                      </a:r>
                    </a:p>
                  </a:txBody>
                  <a:tcPr marL="137668" marR="137668" marT="68834" marB="6883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520407"/>
                  </a:ext>
                </a:extLst>
              </a:tr>
              <a:tr h="2350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DD7EE"/>
                          </a:highlight>
                          <a:latin typeface="Calibri" panose="020F0502020204030204" pitchFamily="34" charset="0"/>
                        </a:rPr>
                        <a:t>step no.</a:t>
                      </a:r>
                    </a:p>
                  </a:txBody>
                  <a:tcPr marL="11472" marR="11472" marT="114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DD7EE"/>
                          </a:highlight>
                          <a:latin typeface="Calibri" panose="020F0502020204030204" pitchFamily="34" charset="0"/>
                        </a:rPr>
                        <a:t>state</a:t>
                      </a:r>
                    </a:p>
                  </a:txBody>
                  <a:tcPr marL="11472" marR="11472" marT="114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DD7EE"/>
                          </a:highlight>
                          <a:latin typeface="Calibri" panose="020F0502020204030204" pitchFamily="34" charset="0"/>
                        </a:rPr>
                        <a:t>up</a:t>
                      </a:r>
                    </a:p>
                  </a:txBody>
                  <a:tcPr marL="11472" marR="11472" marT="114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DD7EE"/>
                          </a:highlight>
                          <a:latin typeface="Calibri" panose="020F0502020204030204" pitchFamily="34" charset="0"/>
                        </a:rPr>
                        <a:t>down</a:t>
                      </a:r>
                    </a:p>
                  </a:txBody>
                  <a:tcPr marL="11472" marR="11472" marT="114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DD7EE"/>
                          </a:highlight>
                          <a:latin typeface="Calibri" panose="020F0502020204030204" pitchFamily="34" charset="0"/>
                        </a:rPr>
                        <a:t>left</a:t>
                      </a:r>
                    </a:p>
                  </a:txBody>
                  <a:tcPr marL="11472" marR="11472" marT="114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DD7EE"/>
                          </a:highlight>
                          <a:latin typeface="Calibri" panose="020F0502020204030204" pitchFamily="34" charset="0"/>
                        </a:rPr>
                        <a:t>right</a:t>
                      </a:r>
                    </a:p>
                  </a:txBody>
                  <a:tcPr marL="11472" marR="11472" marT="114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DD7EE"/>
                          </a:highlight>
                          <a:latin typeface="Calibri" panose="020F0502020204030204" pitchFamily="34" charset="0"/>
                        </a:rPr>
                        <a:t>reward</a:t>
                      </a:r>
                    </a:p>
                  </a:txBody>
                  <a:tcPr marL="11472" marR="11472" marT="114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485574"/>
                  </a:ext>
                </a:extLst>
              </a:tr>
              <a:tr h="2350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DD7EE"/>
                          </a:highlight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472" marR="11472" marT="114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</a:t>
                      </a:r>
                    </a:p>
                  </a:txBody>
                  <a:tcPr marL="11472" marR="11472" marT="114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314</a:t>
                      </a:r>
                    </a:p>
                  </a:txBody>
                  <a:tcPr marL="11472" marR="11472" marT="114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285</a:t>
                      </a:r>
                    </a:p>
                  </a:txBody>
                  <a:tcPr marL="11472" marR="11472" marT="114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314</a:t>
                      </a:r>
                    </a:p>
                  </a:txBody>
                  <a:tcPr marL="11472" marR="11472" marT="114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318</a:t>
                      </a:r>
                    </a:p>
                  </a:txBody>
                  <a:tcPr marL="11472" marR="11472" marT="114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472" marR="11472" marT="114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3210087"/>
                  </a:ext>
                </a:extLst>
              </a:tr>
              <a:tr h="2350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DD7EE"/>
                          </a:highlight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472" marR="11472" marT="114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</a:t>
                      </a:r>
                    </a:p>
                  </a:txBody>
                  <a:tcPr marL="11472" marR="11472" marT="114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317</a:t>
                      </a:r>
                    </a:p>
                  </a:txBody>
                  <a:tcPr marL="11472" marR="11472" marT="114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313</a:t>
                      </a:r>
                    </a:p>
                  </a:txBody>
                  <a:tcPr marL="11472" marR="11472" marT="114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314</a:t>
                      </a:r>
                    </a:p>
                  </a:txBody>
                  <a:tcPr marL="11472" marR="11472" marT="114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321</a:t>
                      </a:r>
                    </a:p>
                  </a:txBody>
                  <a:tcPr marL="11472" marR="11472" marT="114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472" marR="11472" marT="114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1597904"/>
                  </a:ext>
                </a:extLst>
              </a:tr>
              <a:tr h="2350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DD7EE"/>
                          </a:highlight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1472" marR="11472" marT="114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</a:t>
                      </a:r>
                    </a:p>
                  </a:txBody>
                  <a:tcPr marL="11472" marR="11472" marT="114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</a:t>
                      </a:r>
                    </a:p>
                  </a:txBody>
                  <a:tcPr marL="11472" marR="11472" marT="114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258</a:t>
                      </a:r>
                    </a:p>
                  </a:txBody>
                  <a:tcPr marL="11472" marR="11472" marT="114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317</a:t>
                      </a:r>
                    </a:p>
                  </a:txBody>
                  <a:tcPr marL="11472" marR="11472" marT="114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324</a:t>
                      </a:r>
                    </a:p>
                  </a:txBody>
                  <a:tcPr marL="11472" marR="11472" marT="114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472" marR="11472" marT="114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2677044"/>
                  </a:ext>
                </a:extLst>
              </a:tr>
              <a:tr h="2350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DD7EE"/>
                          </a:highlight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1472" marR="11472" marT="114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</a:t>
                      </a:r>
                    </a:p>
                  </a:txBody>
                  <a:tcPr marL="11472" marR="11472" marT="114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323</a:t>
                      </a:r>
                    </a:p>
                  </a:txBody>
                  <a:tcPr marL="11472" marR="11472" marT="114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327</a:t>
                      </a:r>
                    </a:p>
                  </a:txBody>
                  <a:tcPr marL="11472" marR="11472" marT="114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</a:t>
                      </a:r>
                    </a:p>
                  </a:txBody>
                  <a:tcPr marL="11472" marR="11472" marT="114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307</a:t>
                      </a:r>
                    </a:p>
                  </a:txBody>
                  <a:tcPr marL="11472" marR="11472" marT="114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472" marR="11472" marT="114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1853927"/>
                  </a:ext>
                </a:extLst>
              </a:tr>
              <a:tr h="2350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DD7EE"/>
                          </a:highlight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11472" marR="11472" marT="114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</a:t>
                      </a:r>
                    </a:p>
                  </a:txBody>
                  <a:tcPr marL="11472" marR="11472" marT="114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</a:t>
                      </a:r>
                    </a:p>
                  </a:txBody>
                  <a:tcPr marL="11472" marR="11472" marT="114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351</a:t>
                      </a:r>
                    </a:p>
                  </a:txBody>
                  <a:tcPr marL="11472" marR="11472" marT="114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</a:t>
                      </a:r>
                    </a:p>
                  </a:txBody>
                  <a:tcPr marL="11472" marR="11472" marT="114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292</a:t>
                      </a:r>
                    </a:p>
                  </a:txBody>
                  <a:tcPr marL="11472" marR="11472" marT="114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11472" marR="11472" marT="114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3490796"/>
                  </a:ext>
                </a:extLst>
              </a:tr>
              <a:tr h="2350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DD7EE"/>
                          </a:highlight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11472" marR="11472" marT="114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</a:t>
                      </a:r>
                    </a:p>
                  </a:txBody>
                  <a:tcPr marL="11472" marR="11472" marT="114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</a:t>
                      </a:r>
                    </a:p>
                  </a:txBody>
                  <a:tcPr marL="11472" marR="11472" marT="114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377</a:t>
                      </a:r>
                    </a:p>
                  </a:txBody>
                  <a:tcPr marL="11472" marR="11472" marT="114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321</a:t>
                      </a:r>
                    </a:p>
                  </a:txBody>
                  <a:tcPr marL="11472" marR="11472" marT="114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11472" marR="11472" marT="114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11472" marR="11472" marT="114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53448"/>
                  </a:ext>
                </a:extLst>
              </a:tr>
              <a:tr h="2350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DD7EE"/>
                          </a:highlight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1472" marR="11472" marT="114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3,3</a:t>
                      </a:r>
                    </a:p>
                  </a:txBody>
                  <a:tcPr marL="11472" marR="11472" marT="114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472" marR="11472" marT="114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472" marR="11472" marT="114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472" marR="11472" marT="114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472" marR="11472" marT="114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380</a:t>
                      </a:r>
                    </a:p>
                  </a:txBody>
                  <a:tcPr marL="11472" marR="11472" marT="114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6113125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0F27B451-06ED-7707-ED61-A176312BB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2733" y="3965094"/>
            <a:ext cx="10999539" cy="28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4836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DC2CCC8D-1625-446F-90C0-4629122B4DD4}" vid="{1BB9B128-420B-4197-BDDB-C5C68FFD6CA6}"/>
    </a:ext>
  </a:extLst>
</a:theme>
</file>

<file path=ppt/theme/theme2.xml><?xml version="1.0" encoding="utf-8"?>
<a:theme xmlns:a="http://schemas.openxmlformats.org/drawingml/2006/main" name="1_Strich link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hne Stric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.potx" id="{A3411A10-55D1-43C2-B04C-3C5E8E7CFDE5}" vid="{E60593B4-911D-4758-8327-43937288FFED}"/>
    </a:ext>
  </a:extLst>
</a:theme>
</file>

<file path=ppt/theme/theme5.xml><?xml version="1.0" encoding="utf-8"?>
<a:theme xmlns:a="http://schemas.openxmlformats.org/drawingml/2006/main" name="1_Bildschirm">
  <a:themeElements>
    <a:clrScheme name="THI Farbschema">
      <a:dk1>
        <a:srgbClr val="005A9B"/>
      </a:dk1>
      <a:lt1>
        <a:sysClr val="window" lastClr="FFFFFF"/>
      </a:lt1>
      <a:dk2>
        <a:srgbClr val="000000"/>
      </a:dk2>
      <a:lt2>
        <a:srgbClr val="FFFFFF"/>
      </a:lt2>
      <a:accent1>
        <a:srgbClr val="005A9B"/>
      </a:accent1>
      <a:accent2>
        <a:srgbClr val="007382"/>
      </a:accent2>
      <a:accent3>
        <a:srgbClr val="009BCD"/>
      </a:accent3>
      <a:accent4>
        <a:srgbClr val="96BE00"/>
      </a:accent4>
      <a:accent5>
        <a:srgbClr val="009664"/>
      </a:accent5>
      <a:accent6>
        <a:srgbClr val="E6320F"/>
      </a:accent6>
      <a:hlink>
        <a:srgbClr val="005A9B"/>
      </a:hlink>
      <a:folHlink>
        <a:srgbClr val="009BCD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äsentation1" id="{DC2CCC8D-1625-446F-90C0-4629122B4DD4}" vid="{85D937B5-FC70-40A9-8B57-A5E32D18F27B}"/>
    </a:ext>
  </a:extLst>
</a:theme>
</file>

<file path=ppt/theme/theme6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28bcace8-4ce7-4949-868f-170f67122379}" enabled="0" method="" siteId="{28bcace8-4ce7-4949-868f-170f67122379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7169</TotalTime>
  <Words>635</Words>
  <Application>Microsoft Office PowerPoint</Application>
  <PresentationFormat>Widescreen</PresentationFormat>
  <Paragraphs>209</Paragraphs>
  <Slides>17</Slides>
  <Notes>4</Notes>
  <HiddenSlides>0</HiddenSlides>
  <MMClips>2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30" baseType="lpstr">
      <vt:lpstr>Akzidenz-Grotesk Next Regular</vt:lpstr>
      <vt:lpstr>Arial</vt:lpstr>
      <vt:lpstr>Calibri</vt:lpstr>
      <vt:lpstr>Cambria Math</vt:lpstr>
      <vt:lpstr>TSTAR</vt:lpstr>
      <vt:lpstr>Wingdings</vt:lpstr>
      <vt:lpstr>1_Office</vt:lpstr>
      <vt:lpstr>1_Strich links</vt:lpstr>
      <vt:lpstr>2_ohne Strich</vt:lpstr>
      <vt:lpstr>3_Benutzerdefiniertes Design</vt:lpstr>
      <vt:lpstr>1_Bildschirm</vt:lpstr>
      <vt:lpstr>think-cell Folie</vt:lpstr>
      <vt:lpstr>Microsoft Excel Worksheet</vt:lpstr>
      <vt:lpstr>PowerPoint Presentation</vt:lpstr>
      <vt:lpstr>Environment Concept : Mahabharat’s Chakravyuha (7,7)</vt:lpstr>
      <vt:lpstr>Components of Environment</vt:lpstr>
      <vt:lpstr>Components of Environment</vt:lpstr>
      <vt:lpstr>Visualization : If agent behaves as a Human</vt:lpstr>
      <vt:lpstr>Trials and Error</vt:lpstr>
      <vt:lpstr>Trials and Error</vt:lpstr>
      <vt:lpstr>Trials and Error</vt:lpstr>
      <vt:lpstr>Result validation</vt:lpstr>
      <vt:lpstr>Trials and Error</vt:lpstr>
      <vt:lpstr>Trials and Error</vt:lpstr>
      <vt:lpstr>Result validation</vt:lpstr>
      <vt:lpstr>Agent during training</vt:lpstr>
      <vt:lpstr>statistics and analyses</vt:lpstr>
      <vt:lpstr>statistics and analyses</vt:lpstr>
      <vt:lpstr>Learning and future work</vt:lpstr>
      <vt:lpstr>PowerPoint Presentation</vt:lpstr>
    </vt:vector>
  </TitlesOfParts>
  <Company>Technische Hochschule Ingolstadt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Michl, Ann Katrin</dc:creator>
  <cp:lastModifiedBy>chirag tank</cp:lastModifiedBy>
  <cp:revision>227</cp:revision>
  <dcterms:created xsi:type="dcterms:W3CDTF">2024-01-11T16:28:37Z</dcterms:created>
  <dcterms:modified xsi:type="dcterms:W3CDTF">2024-07-09T11:07:29Z</dcterms:modified>
</cp:coreProperties>
</file>